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43" autoAdjust="0"/>
  </p:normalViewPr>
  <p:slideViewPr>
    <p:cSldViewPr snapToGrid="0">
      <p:cViewPr>
        <p:scale>
          <a:sx n="90" d="100"/>
          <a:sy n="90" d="100"/>
        </p:scale>
        <p:origin x="-144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BACC0-2EDA-4BB0-BD5D-0E78835DAD88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1E366-F380-467E-BE53-ECA853FC8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33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4544" y="404664"/>
            <a:ext cx="7862913" cy="1152128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965B158E-939F-4607-8072-F42DF3894CDF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68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B73428C8-10CD-439D-8B33-639180A69262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12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CD1ACA2-E353-4CD1-8CDB-26B9D36903A9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76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CED3-4110-4BA1-AECB-59B1DB2981A4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83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DEDD3FB4-4BFE-46D0-8493-1B012C9F7D5F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239350" y="1988840"/>
            <a:ext cx="11713301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19669" y="116633"/>
            <a:ext cx="9072331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9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CF107D67-F9D6-4AF2-BFF8-9B1CB8F14F59}" type="datetime1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52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2D99CA2-A62F-4390-97D0-021AD0E76B15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1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EA732CAC-EF6A-4A97-BA31-DAD82BCC5FED}" type="datetime1">
              <a:rPr lang="ru-RU" smtClean="0"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FA279E5-DDB5-4938-AC0F-305320BA6672}" type="datetime1">
              <a:rPr lang="ru-RU" smtClean="0"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FE116BF-F10A-4405-9B91-B7878D2B09D4}" type="datetime1">
              <a:rPr lang="ru-RU" smtClean="0"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47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921F746-FA29-4E4E-8EA3-946DCA532122}" type="datetime1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7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CC13170-32B9-461D-8B42-7C882E16623C}" type="datetime1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9669" y="116633"/>
            <a:ext cx="9072331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9350" y="1988840"/>
            <a:ext cx="11713301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965B158E-939F-4607-8072-F42DF3894CDF}" type="datetime1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F8F954D3-14C9-47E7-A1E3-DA1E2A99AA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8582" y="110837"/>
            <a:ext cx="9144000" cy="6363854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предметная олимпиада школьников 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этап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2021/2022 учебный год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область «Экология»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«Экоклининг»</a:t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Анадырь, 2022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1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689" y="1727583"/>
            <a:ext cx="11713301" cy="61008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Фосфанаты – органические соли или эфиры фосфорной кислоты, фосфаты – неорганические соли того же. Современные моющие средства могут содержать 30-50% фосфатов или фосфанатов, чтобы связывать в воде двух- и трехзарядные ионы металлов. Это позволяет бороться с накипью в жесткой воде и серым налетом на белье. Именно благодаря этим соединениям фосфора белье можно стирать «без предварительного замачивания». Кроме того, полифосфаты усиливают действие поверхностно-активных веществ: адсорбируясь на волокнах, молекулы полифосфатов отталкивают частицы грязи с поверхности ткани и вследствие электростатического отталкивания способствуют их распределению в моющем растворе. Однако они загрязняют окружающую среду. Продукты гидролиза полифосфатов накапливаются в сточных водах, а поскольку фосфор — необходимый компонент питания растений, который активно используется в удобрениях для сельского хозяйства, водоросли в водоемах, куда сбрасываются сточные воды и где от этого растет концентрация фосфатов и фосфанатов, разрастаются и со временем превращают реки в болото.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альтернативы фосфатам, в порошки для смягчения воды  стали добавлять цеолиты.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Энзимы (ферменты) в порошки добавляют для удаления белковых загрязнений. Обычные моющие средства хорошо эмульгируют жиры, а вот кровь, например, удаляют с трудом. Для устранения подобных загрязнений разработаны биологически активные препараты на основе протеаз – ферментов, растворяющих белки. К сожалению, большинство известных протеаз разлагаются в щелочной среде моющего раствора и не выдерживают высокой температуры при стирке.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антибактериальными агентами в мыле являются, как известно, триклозан (жидкие мыла) и триклобан (твердые мыла). Хотя эти соединения используются в качестве противомикробных средств давно, только год назад ученые узнали тонкие механизмы их воздействия на микроорганизмы. Картина примерно такая. Во всех бактериях имеется ген, который руководит выработкой фермента, участвующего в «возведении» бактериальной стенки. Так вот, триклозан и другие антибактериальные агенты мешают этому ферменту «работать», защитная стенка не образуется, и микробы становятся беззащитными. Но известно, что бактерии постоянно мутируют и среди них появляются такие экземпляры, которые имеют видоизмененный «строительный» фермент, не чувствительный к действию противомикробных агентов. Ситуация очень похожа на давно известные медикам случаи нечувствительности к антибиотикам. В результате погибают «нормальные» бактерии, но выживают мутанты. Через некоторое время остаются в основном мутанты, которые в отсутствие «конкурентов» очень быстро размножаются. Они способны причинить намного больший вред нашему организму, нежели обычные микробы.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8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11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50" y="1731018"/>
            <a:ext cx="11713301" cy="499045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Аммоний  - NH4+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главным ингредиентом в средствах для мытья зеркал, окон, плитки, ванн и туалета. При смешении с хлоркой, выделяется токсичный хлорный газ. Для оздоровления своего жилья, начните с замены чистящих средств. Слишком заразительная реклама умалчивает об их вреде. Обратите внимание на обратную сторону средств, где перечисляется список ингредиентов, которыми вы чистите плиту или ванну, а ведь они до конца не смываются.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Мы обнаружили ПАВ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Пемос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Ариэль,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Тайд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Миф,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Персил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Гидрохлорид натрия -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NaOCL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он может быть указан как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Sodium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hypochlorite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соединение, часто используемое в отбеливателях, может вызвать очень нежелательные реакции.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Нефтяные дистилляты.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входят в состав полиролей для металлических поверхностей и могут оказывать влияние, как на зрение, так и на нервную систему.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Нашатырный спирт NH4OH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Распространенное и совсем небезобидное средство, входящее в состав веществ для чистки стеклянных поверхностей.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Фенолы и крезолы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бактерицидные вещества очень едки и могут вызвать диарею, головокружение, потерю сознания и нарушение функций почек и печени.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Нитробензол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тяжелое и опасное для здоровья средство, входящее в состав полиролей для полов и мебели.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Формальдегид.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Сильнейший канцероген, вызывающий сильное раздражение глаз, горла, кожи, дыхательных путей и легких.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относитесь к бытовой химии, и по возможности сведите ее употребление к минимуму. При выборе средств ухода за домом советуют обращать внимание на надписи на этикетках и в инструкциях и опасаться следующих составляющих, способных вызвать негативные реакции организма.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4986" y="1988840"/>
            <a:ext cx="5817665" cy="41764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очередь страдают от синтетических моющих средств животные, которые живут в воде. Потому что СМС прилипают к жабрам и рыбы погибают.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2" t="21600" r="27419" b="22153"/>
          <a:stretch/>
        </p:blipFill>
        <p:spPr bwMode="auto">
          <a:xfrm>
            <a:off x="202017" y="2190308"/>
            <a:ext cx="5758480" cy="33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13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СМС на организм человека</a:t>
            </a:r>
            <a:endParaRPr lang="ru-RU" b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28016" r="27686" b="12743"/>
          <a:stretch/>
        </p:blipFill>
        <p:spPr bwMode="auto">
          <a:xfrm>
            <a:off x="2806994" y="1679942"/>
            <a:ext cx="7926363" cy="474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84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9" t="22670" r="36375" b="24505"/>
          <a:stretch/>
        </p:blipFill>
        <p:spPr bwMode="auto">
          <a:xfrm>
            <a:off x="3157869" y="1711839"/>
            <a:ext cx="6453963" cy="484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53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Экоклининг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услуги по проведению уборки коммерческих или частных помещений без использования химических препаратов. В его основе лежит применение паровых установок и моющих средств, состоящих из натуральных компонентов. Объектами экологической уборки могут являться любые жилые дома, отельные и ресторанные комплексы, развлекательные заведения и многие другие здания.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1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Сухая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чистка потолка, стен и пола,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Очистка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декоративных элементов, мягких предметов интерьера, ковров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матрасов,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Влажная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уборка напольного покрытия,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Мытье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сантехники, плитки, зеркал, светильников, люстр и т.д.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ЭКОКЛИНИНГ</a:t>
            </a:r>
            <a:endParaRPr lang="ru-RU" b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12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2456" y="1988840"/>
            <a:ext cx="5860195" cy="4176464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СОДА И ГОРЧИЦА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Сода обладает абразивным свойством, а горчица отталкивает жир.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Заменяют собой средства для мытья посуды, плиты, сантехники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кухонных столешниц.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применения: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ч. л. горчичного порошка на несколько литров горячей воды отмоют до скрипа даже жирные сковородки.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Насыпаем тонкий слой соды на грязный ковер, слегка трем щеткой и пылесосим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Альтернативные способы уборки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Пользователь\Desktop\ПРОЕКТ ФОТО\нго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10" y="2090847"/>
            <a:ext cx="2776869" cy="208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ПРОЕКТ ФОТО\image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68195" y="3898938"/>
            <a:ext cx="2696239" cy="202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ПРОЕКТ ФОТО\н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39"/>
          <a:stretch/>
        </p:blipFill>
        <p:spPr bwMode="auto">
          <a:xfrm rot="5400000">
            <a:off x="3842135" y="1606828"/>
            <a:ext cx="1751723" cy="202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22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советов, которые хозяйки дают друг другу, чтобы избежать аллергической реакций, можно выделить также следующие: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чаще проветривать жилище, не давая возможность парам химических веществ из употребляемых средств бытовой химии застаиваться в воздухе;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отдавать предпочтение влажной уборке без химических средств и моющим пылесосам;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и использовать увлажнители воздуха;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избавиться от ковров, так как они склонны накапливать в себе большее количество микрочастиц химических средств;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очищать руки после использования любых моющих средств, многократно ополаскивать руки даже после мыла;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забывать тщательно полоскать и вытирать посуду, чтобы не оставлять на ней остатки средств для мытья посуды, которые могут быть не менее аллергичны, чем стиральные порошки или чистящие средства для кафеля или газовой плиты;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лениться «лишний раз» прополаскивать одежду вручную, вынув ее из стиральной машины (оказывается, стиральные машины-автоматы часто не справляются с полноценным очищением белья от остатков стирального порошка), а также утюжить одежду, так как под воздействием высоких температур разрушаются остатки аллергенных молекул порошков.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7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19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мы изучили разнообразие, используемой бытовой химии в различных семьях, выявили её влияние на здоровье и окружающую среду. Узнали, что такое экоклининг и нашли альтернативные способы уборки.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мы: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Изучили проблему влияния химических веществ, содержащихся в бытовой химии на организм человека, используя литературные источники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Проанализировали подход в выборе бытовой химии, используя социологический опрос, в основном выбор основан на ценовом показателе 40% и эффективности. В ежедневной суете люди редко задумываются о безопасности, если не сталкивались напрямую с этой проблемой.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 проектные рекомендации «ЭКОУБОРКА И СОХРАНЕНИЕ ОКРУЖАЮЩЕЙ СРЕДЫ».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3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041" y="1789275"/>
            <a:ext cx="10579359" cy="5164236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sz="26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чистить воздух и воду, </a:t>
            </a:r>
          </a:p>
          <a:p>
            <a:pPr marL="0" indent="0" algn="r">
              <a:buNone/>
            </a:pPr>
            <a:r>
              <a:rPr lang="ru-RU" sz="26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гораздо важнее их не загрязнять. </a:t>
            </a:r>
          </a:p>
          <a:p>
            <a:pPr marL="0" indent="0" algn="r">
              <a:buNone/>
            </a:pPr>
            <a:r>
              <a:rPr lang="ru-RU" sz="26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(А.Н. Несмеянов).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Экологические проблемы  с каждым днём становятся всё более актуальными. Они охватили все страны мира. Одной из таких проблем является утилизация бытовых отходов жизнедеятельности человека.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последнее время этой экологической проблеме уделяется большое внимание. Ежегодно население нашей планеты принимает участие в акциях по очистке окружающей среды, но проблема не решается.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 невидимый «мусор», синтетические моющие средства, ежедневно смываемые в процессе жизнедеятельности человека, всё больше загрязняют окружающую среду.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свой край, свой город. И мне тяжело  смотреть, как загрязняются его улицы и окрестности вокруг, как оскудняется растительность. А также задалась вопросом, как сделать уборку помещений в школе и домашних условиях более экологичной. Поэтому я и решила написать проект по этой проблеме на тему «Экоклининг».</a:t>
            </a:r>
            <a:endParaRPr lang="ru-RU" sz="2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439" y="396501"/>
            <a:ext cx="10468949" cy="430489"/>
          </a:xfrm>
        </p:spPr>
        <p:txBody>
          <a:bodyPr>
            <a:normAutofit fontScale="90000"/>
          </a:bodyPr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13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20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Наша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направлена на экологическое просвещение. В перспективе планируем провести классные часы в школе, выступление на радио «ПУРГА», участие в акции «ЧИСТОТА БЕЗ ВРЕДА!» (при участие волонтеров МГЕР).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3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3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958" y="1660849"/>
            <a:ext cx="10515600" cy="4856909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том, что: во-первых, в настоящее время перед всем человечеством остро стоит вопрос о том, как не превратить нашу планету в безжизненную «пустыню» и не загрязнять окружающую среду. Во-вторых, как не загрязнять окружающую среду. Ведь загрязнение среды напрямую связано с состоянием здоровья человека. 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уменьшение количества химических отходов в окрестностях города Анадыря может привести к улучшению здоровья  населения и к положительному влиянию на окружающую природу.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альтернативные способы уборки в домашних условиях.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очистка загрязнений экологичным способом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наблюдение, фотографирование, изучение СМИ и Интернет-ресурсов, литературы.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доказать, что альтернативные способы уборки являются экологичными и положительно влияют на состояние здоровья человека.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что такое синтетические моющие средства и их влияние на окружающую среду;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выяснить, что такое экоклининг;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узнать о альтернативных способах уборки;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определить пути решения проблемы по сохранению экологии города.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549" y="1865117"/>
            <a:ext cx="11024191" cy="4661354"/>
          </a:xfrm>
        </p:spPr>
        <p:txBody>
          <a:bodyPr>
            <a:no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Синтетические моющие средства (СМС) – это высокоэффективные моющие препараты, содержащие в своей основе от 10 до 40% поверхностно-активных веществ (ПАВ), а также различные добавки, повышающие моющую способность средства. Моющие средства являются продуктами повседневного использования человеком. В условиях рыночной экономики требования к ним постоянно возрастают.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Моющие средства должны быть многофункциональны. Они должны обеспечивать не только чистоту, но и обладать отбеливающими, дезинфицирующими свойствами, оказывать мягкое воздействие на кожу человека, придавать красоту, аромат, оказывать лечебное действие и т.д. При этом они не должны нарушать экологических требований, важнейшим из которых является биоразлагаемость ПАВ, входящих в состав моющих средств.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исторически известным моющим средством является мыло – это натриевые соли высших алкилкарбоновых кислот. Впервые оно было получено в Риме, вблизи холма Саро, где совершались жертвоприношения. С развитием теории органического синтеза, с получением новых классов веществ, сырье для синтеза ПАВ также становилось все более разнообразным. Cовершенствовались технологии получаемых cинтетических моющих средств, а сами моющие средства находили все большее распространение.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последних нескольких лет в России наблюдается стабильный рост объемов производства синтетических моющих средств. Ежегодный прирост объемов производства СМС в России составляет 7,5-9% на протяжении последних пяти лет. Увеличение выработки обусловлено в первую очередь тем, что показатель потребления СМС на душу населения страны значительно ниже, чем мировой. В настоящий момент он не превышает 10 кг в год, в то время как в европейских странах колеблется в пределах от 18 до 22 кг на человека.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039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51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427" y="1736603"/>
            <a:ext cx="10515600" cy="4935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различные виды ПАВ, чаще всего: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(50%) жирные масла,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линейные алкилбензолсульфонаты (35%),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этоксилаты жирных спиртов (14 %),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разветвленные АБС (7 %),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четвертичные аммонийные соли (7 %),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этоксилаты алкилфенолов (7 %),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эфиры жирных кислот (7 %),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сульфаты жирных спиртов (5 %),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ПАВ (19 %). 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28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СМС </a:t>
            </a:r>
          </a:p>
        </p:txBody>
      </p:sp>
    </p:spTree>
    <p:extLst>
      <p:ext uri="{BB962C8B-B14F-4D97-AF65-F5344CB8AC3E}">
        <p14:creationId xmlns:p14="http://schemas.microsoft.com/office/powerpoint/2010/main" val="12658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6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 синтетические моющие средства подразделяют на восемь подгрупп. Подгруппы различаются между собой процентным содержанием ПАВ и различных добавок, а также уровнем щелочности среды, которую они образуют.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следующие подгруппы: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для повседневной уборки общественных помещений;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пищевой промышленности и промышленные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чистящие средства;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текстиля;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посуды;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чистящие и моющие средства для транспорта;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чистящие средства для металла;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СМС для тканей;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косметико-гигиенические МС.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9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080" y="607170"/>
            <a:ext cx="3932237" cy="177748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Рецептура стирального порошка "европейского типа" с низким пенообразованием для автоматических стиральных машин от фирмы </a:t>
            </a:r>
            <a:r>
              <a:rPr lang="ru-RU" sz="20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Henkel</a:t>
            </a:r>
            <a:r>
              <a:rPr lang="ru-RU" sz="20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(рецептура 01-11.997)</a:t>
            </a:r>
            <a:endParaRPr lang="ru-RU" sz="20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8317" y="558994"/>
            <a:ext cx="6172200" cy="57973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 синтетические моющие средства подразделяют на восемь подгрупп.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Подгруппы различаются между собой процентным содержанием ПАВ и различных добавок, а также уровнем щелочности среды, которую они образуют.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следующие подгруппы: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для повседневной уборки общественных помещений;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пищевой промышленности и промышленные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чистящие средства;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текстиля;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моющие средства для посуды;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чистящие и моющие средства для транспорта;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чистящие средства для металла;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СМС для тканей;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косметико-гигиенические МС.</a:t>
            </a:r>
          </a:p>
          <a:p>
            <a:pPr marL="0" indent="0">
              <a:buNone/>
            </a:pPr>
            <a:endParaRPr lang="ru-RU" sz="2000" dirty="0">
              <a:solidFill>
                <a:schemeClr val="accent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7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43" y="2432828"/>
            <a:ext cx="5840474" cy="392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5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011" y="1512979"/>
            <a:ext cx="11713301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момент основная доля синтетических моющих средств, выпускаемых в России, приходится на порошковые моющие средства. Однако в последние годы наметилась тенденция увеличения доли жидких и гелеобразных моющих средств. Данная тенденция полностью соответствует мировой.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химия постоянно находится в квартире, и очень важно, чтобы она не причиняла вреда вам и вашим детям. Но если по внимательней прочитать состав и в названных препаратах можно найти очень вредные вещества, такие как: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Хлор – СL-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известно, что он опасен. Хлор является причиной заболеваний сердечно-сосудистой системы, способствует возникновению атеросклероза, анемии, гипертонии, аллергических реакций. Он разрушает белки, отрицательно влияет на кожу и волосы, повышает риск заболевания раком. Хлора, конечно, в бытовой химии содержится немного. Но нет смысла держать дома источник хлора, если существуют эффективные формулы без него. Сейчас выпускаются средства для чистки туалета, содержащие органические кислоты.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Итог: Мы обнаружили хлор в Доместос, Асе.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Фосфаты – PO43-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запрещены во многих странах уже почти 20 лет. Фосфаты попадают в водоемы, способствуют усиленному образованию сине-зеленых водорослей, которые приводят к отравлениям. Помимо прочих видов отравлений токсины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цианобактерий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активизируют развитие раковых клеток. Загрязнение питьевой воды приводит к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невынашиванию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беременности, низкому весу новорожденных, врожденным травмам, опухолям желудочно-кишечного тракта, повышению заболеваемости и снижению продолжительности жизни.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Итог: Мы обнаружили фосфаты 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Пемос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Ариэль,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Тайд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Миф, Аист, Аистенок,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Персил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9669" y="541176"/>
            <a:ext cx="9072331" cy="726354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консистенции СМС классифицируют на порошковые, жидкие и пастообразные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3984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954D3-14C9-47E7-A1E3-DA1E2A99AAB8}" type="slidenum">
              <a:rPr lang="ru-RU" smtClean="0"/>
              <a:t>9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011" y="1723708"/>
            <a:ext cx="11713301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 – это поверхностно-активные вещества. Иногда их еще обозначают на этикетках как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тензиды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сурфактанты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загрязнения смывать водой без ПАВ, то получится удалить только то, что легко растворяется. Но от пыли, масла, жиров так легко не избавиться, эта грязь умеет очень прочно сцепляться с поверхностями. ПАВ нужны, чтобы «отцепить» нерастворимые в воде загрязнения. Молекулы ПАВ, как липучка, способны одной своей стороной прикрепляться к молекулам жира, а другой – к молекулам воды. После того как произошло распределение ПАВ по поверхности загрязнения, смыть грязь становится намного проще.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 делятся на катионные (К-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тензиды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положительным зарядом), анионные (А-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тензиды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отрицательным зарядом), амфотерные (могут менять заряд) и нейтральные (Неионогенные) – не имеющими заряда.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Анионные ПАВ наиболее дешевые в производстве и наиболее распространенные в бытовой химии и стиральных порошках, в частности. Они пенятся работают лучше амфотерных ПАВ, но они же и наиболее вредные для кожи и слизистых человека. Анионные ПАВ  синтетического происхождения самые «агрессивные». Они плохо разлагаются в природе и накапливаются в общем водном бассейне, есть данные, что они нарушают дыхание водных организмов, из-за чего те погибают. Еще А-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тензиды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слишком обезжиривают кожу человека, приводят к разрушению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гидролипидной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пленки, проникают в более глубокие слои, нарушают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механизмы защитного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салообразования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Одним словом, высушивают нашу кожу из-за чего она быстрее стареет.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ПАВ добавляют не только в средства для мытья посуды и стирки, в шампунях и другой косметике вы тоже можете их встретить.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Неионогенные ПАВ наименее вредные как для человека, так и для окружающей среды. Но они более дорогие, чем анионные, образуют меньше пены, поэтому на них производители обычно экономят.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Анионные и неионогенные ПАВ</a:t>
            </a:r>
          </a:p>
        </p:txBody>
      </p:sp>
    </p:spTree>
    <p:extLst>
      <p:ext uri="{BB962C8B-B14F-4D97-AF65-F5344CB8AC3E}">
        <p14:creationId xmlns:p14="http://schemas.microsoft.com/office/powerpoint/2010/main" val="138418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iya-goroda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ecologiya-goroda</Template>
  <TotalTime>93</TotalTime>
  <Words>2596</Words>
  <Application>Microsoft Office PowerPoint</Application>
  <PresentationFormat>Произвольный</PresentationFormat>
  <Paragraphs>146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ecologiya-goroda</vt:lpstr>
      <vt:lpstr>Всероссийская предметная олимпиада школьников  Региональный этап 2021/2022 учебный год Предметная область «Экология»     Тема проекта: «Экоклининг»          Анадырь, 2022 </vt:lpstr>
      <vt:lpstr>Презентация PowerPoint</vt:lpstr>
      <vt:lpstr>Презентация PowerPoint</vt:lpstr>
      <vt:lpstr> </vt:lpstr>
      <vt:lpstr>Состав СМС </vt:lpstr>
      <vt:lpstr>Презентация PowerPoint</vt:lpstr>
      <vt:lpstr>Таблица 1. Рецептура стирального порошка "европейского типа" с низким пенообразованием для автоматических стиральных машин от фирмы Henkel (рецептура 01-11.997)</vt:lpstr>
      <vt:lpstr>По консистенции СМС классифицируют на порошковые, жидкие и пастообразные. </vt:lpstr>
      <vt:lpstr>Анионные и неионогенные ПАВ</vt:lpstr>
      <vt:lpstr>Презентация PowerPoint</vt:lpstr>
      <vt:lpstr>Презентация PowerPoint</vt:lpstr>
      <vt:lpstr>Презентация PowerPoint</vt:lpstr>
      <vt:lpstr>Влияние СМС на организм человека</vt:lpstr>
      <vt:lpstr>Презентация PowerPoint</vt:lpstr>
      <vt:lpstr>Презентация PowerPoint</vt:lpstr>
      <vt:lpstr>ЭКОКЛИНИНГ</vt:lpstr>
      <vt:lpstr>Альтернативные способы уборки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№1 города Анадыря» Всероссийская предметная олимпиада школьников  Региональный этап 2021/2022 учебный год Предметная область «Экология»     Тема проекта: «Экоклининг»    Автор: Гришило Татьяна  Класс: 9  Руководитель: Ушанова Ирина Николаевна,  учитель  биологии (высшая категория)         Анадырь, 2022 </dc:title>
  <dc:creator>Svetlana</dc:creator>
  <cp:lastModifiedBy>Пользователь</cp:lastModifiedBy>
  <cp:revision>12</cp:revision>
  <dcterms:created xsi:type="dcterms:W3CDTF">2022-01-18T22:53:15Z</dcterms:created>
  <dcterms:modified xsi:type="dcterms:W3CDTF">2022-01-19T03:41:20Z</dcterms:modified>
</cp:coreProperties>
</file>