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300" r:id="rId3"/>
    <p:sldId id="301" r:id="rId4"/>
    <p:sldId id="302" r:id="rId5"/>
    <p:sldId id="303" r:id="rId6"/>
    <p:sldId id="273" r:id="rId7"/>
    <p:sldId id="306" r:id="rId8"/>
    <p:sldId id="307" r:id="rId9"/>
    <p:sldId id="288" r:id="rId10"/>
    <p:sldId id="290" r:id="rId11"/>
    <p:sldId id="293" r:id="rId12"/>
    <p:sldId id="29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ергей" initials="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7-01-10T23:57:09.054" idx="1">
    <p:pos x="5850" y="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FA84E-A4DF-42B4-A19C-70D7EE79402E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9D23F-C0A2-4933-A008-FD0B2A04D4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67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9D23F-C0A2-4933-A008-FD0B2A04D41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354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621E364-444A-4EFD-9F4D-8D989B737D47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1A9173D-5FB1-486D-9F0A-FD8F3C9F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comments" Target="../comments/commen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052736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19458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91264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-1587281"/>
            <a:ext cx="8948796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,в котором я 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живу»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61" name="Picture 5" descr="http://img-2002-03.photosight.ru/23/60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132856"/>
            <a:ext cx="6934200" cy="336232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63888" y="5090992"/>
            <a:ext cx="45365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Выполнили :Каминская Надежда Григорьевна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               Кузнецова Анна Сергеевна</a:t>
            </a:r>
            <a:endParaRPr lang="ru-RU" sz="14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  <p:pic>
        <p:nvPicPr>
          <p:cNvPr id="35843" name="Picture 3" descr="C:\Users\ИГОРЬ\Desktop\проект город\20170407_112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3745556" cy="2536129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4" name="Picture 4" descr="C:\Users\ИГОРЬ\Desktop\проект город\20170407_1137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765399"/>
            <a:ext cx="1949784" cy="3212280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5" name="Picture 5" descr="C:\Users\ИГОРЬ\Desktop\проект город\20170407_1138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86190"/>
            <a:ext cx="4928548" cy="2772308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6" name="Picture 6" descr="C:\Users\ИГОРЬ\Desktop\проект город\20170407_1151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149080"/>
            <a:ext cx="3080898" cy="237626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57158" y="0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флоры и фауны моря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19472"/>
            <a:ext cx="9144000" cy="7677472"/>
          </a:xfrm>
          <a:prstGeom prst="rect">
            <a:avLst/>
          </a:prstGeom>
          <a:noFill/>
        </p:spPr>
      </p:pic>
      <p:pic>
        <p:nvPicPr>
          <p:cNvPr id="12" name="Picture 5" descr="C:\Users\ИГОРЬ\Desktop\проект город\IMG-20160701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29066"/>
            <a:ext cx="3714776" cy="2462479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3" descr="C:\Users\Сергей\Desktop\Новая папка\IMG-20180122-WA00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429000"/>
            <a:ext cx="4024309" cy="3018232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73471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Достопримечательности города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 descr="C:\Users\Сергей\Desktop\Новая папка\IMG-20180122-WA00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785794"/>
            <a:ext cx="3619525" cy="271464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3" descr="C:\Users\ИГОРЬ\Desktop\проект город\IMG-20160428-WA0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928670"/>
            <a:ext cx="3471887" cy="2143140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5057" name="Picture 1" descr="C:\Users\ИГОРЬ\Desktop\проект город\20170427_112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142984"/>
            <a:ext cx="3970793" cy="2233571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C:\Users\ИГОРЬ\Desktop\проект город\20170427_113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857364"/>
            <a:ext cx="2307676" cy="3600400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6" descr="C:\Users\ИГОРЬ\Desktop\проект город\20170427_1128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857628"/>
            <a:ext cx="5020071" cy="2744051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-428652"/>
            <a:ext cx="971553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Освоение города Холмска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20" name="Picture 4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95536" y="-2377027"/>
            <a:ext cx="8748464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Любовь к родному городу, знания его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истории - основа, на которой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и может осуществляться  рост духовной     культуры всего общества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Д.С.Лихачев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 descr="http://sakhalin-znak.ru/image/data/attaches_8/holmsk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3332101" cy="2232248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4" name="Picture 4" descr="http://rasfokus.ru/images/photos/medium/b9de18a733ee4f2d8fdae4c7f55150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214686"/>
            <a:ext cx="4536504" cy="2952328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6" name="Picture 6" descr="http://www.pomochnik-vsem.ru/_ph/1/5237776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93096"/>
            <a:ext cx="3504389" cy="230425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666750" y="3951541"/>
          <a:ext cx="6819900" cy="736092"/>
        </p:xfrm>
        <a:graphic>
          <a:graphicData uri="http://schemas.openxmlformats.org/drawingml/2006/table">
            <a:tbl>
              <a:tblPr/>
              <a:tblGrid>
                <a:gridCol w="2947670"/>
                <a:gridCol w="3872230"/>
              </a:tblGrid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Цель проекта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Формирование у детей знаний и представлений о родном городе, его истории, культуру, достопримечательности.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577065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332656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представлений и знаний о родном городе, его истории, культуре, достопримечательностей</a:t>
            </a:r>
            <a:endParaRPr lang="ru-RU" sz="32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C:\Users\ИГОРЬ\Desktop\проект город\IMG-20160510-WA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068960"/>
            <a:ext cx="4536504" cy="309634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3" descr="C:\Users\ИГОРЬ\Desktop\проект город\IMG-20160510-WA0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564904"/>
            <a:ext cx="2916324" cy="381642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-6126980"/>
            <a:ext cx="8352928" cy="1271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u="sng" dirty="0" smtClean="0">
              <a:solidFill>
                <a:srgbClr val="000099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sng" strike="noStrike" cap="none" normalizeH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u="sng" dirty="0" smtClean="0">
              <a:solidFill>
                <a:srgbClr val="000099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u="sng" dirty="0" smtClean="0">
              <a:solidFill>
                <a:srgbClr val="000099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sng" strike="noStrike" cap="none" normalizeH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расширять знания детей об историческом, культурном своеобразии родного города.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Развивающие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интерес к познанию родного города, к его прошлому, настоящему и будущему.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развивать бережное отношение к городу, его достопримечательностям, культурным ценностям, природе.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Воспитательные 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воспитывать любовь и уважение к своей малой Родине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воспитывать чувство гордости за своих земляков, эмоционально - ценностное отношение к краю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9980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5536" y="-2849162"/>
            <a:ext cx="7401920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этап- подготовительный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-создание наглядно- методического материала,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пополнение развивающей среды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-беседы с родителями о необходимости участия в проекте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оформление папок - передвижек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подбор литературы по данной теме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3011" name="Picture 3" descr="http://psp95.ru/userfiles/upload/images/o_tipogr/portfolio/26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05064"/>
            <a:ext cx="3312368" cy="213285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5" descr="http://libsakh.ru/uploads/pics/KHolmsk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214422"/>
            <a:ext cx="1830376" cy="229627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C:\Users\Сергей\Desktop\Новая папка\IMG-20180122-WA00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5" y="3786190"/>
            <a:ext cx="3619525" cy="271464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28604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7410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C:\Users\ИГОРЬ\Desktop\проект город\20170329_110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477562"/>
            <a:ext cx="4093175" cy="2103801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4" name="Picture 6" descr="C:\Users\ИГОРЬ\Desktop\проект город\20170407_1102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643446"/>
            <a:ext cx="3228800" cy="202591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14282" y="-3741712"/>
            <a:ext cx="8250471" cy="815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этап-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детьми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НОД(познавательное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социально-коммуникативное, речевое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физическое)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-тематические и ситуативные беседы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рассматривание иллюстраций, составление рассказов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-чтение художественной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удожественное творчество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-экскурсии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родителями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анкетирование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-рекомендации для совместных прогулок с детьми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изготовление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лэпбука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"Город, в котором я живу"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C:\Users\Сергей\Desktop\Новая папка\IMG-20180122-WA0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7246" y="1285860"/>
            <a:ext cx="2196719" cy="2928958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-1279504"/>
            <a:ext cx="8495916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этап- заключительный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-оформление результата проекта в виде творческого отчета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создание коллажа "Город, в котором я живу"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стенгазеты, рисунки, волшебный куб" Мой город"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 descr="C:\Users\ИГОРЬ\Desktop\проект город\20170427_112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149080"/>
            <a:ext cx="4464496" cy="254766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5" descr="C:\Users\ИГОРЬ\Desktop\проект город\20170427_1137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16832"/>
            <a:ext cx="3251853" cy="206769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4" descr="C:\Users\ИГОРЬ\Desktop\проект город\IMG-20160428-WA0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988840"/>
            <a:ext cx="3456384" cy="194421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-171400"/>
            <a:ext cx="9252520" cy="721399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9513" y="260648"/>
            <a:ext cx="83256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Взаимодействие с родителями 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консультации для родителей</a:t>
            </a:r>
          </a:p>
          <a:p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как познавательное и интересное занятия</a:t>
            </a:r>
          </a:p>
          <a:p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-папка- передвижка</a:t>
            </a:r>
          </a:p>
          <a:p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-оформление стенгазеты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ИГОРЬ\Desktop\проект город\IMG-20170414-WA0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876"/>
            <a:ext cx="3323102" cy="249232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 descr="C:\Users\Сергей\Desktop\Новая папка\IMG-20180122-WA0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785926"/>
            <a:ext cx="3214678" cy="2411009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4" descr="C:\Users\ИГОРЬ\Desktop\проект город\IMG-20170414-WA0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4481736"/>
            <a:ext cx="3610463" cy="237626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Текст 1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allpaperrs.com/uploads/creative-graphics/clovers-wide-wallpaper-3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719048" cy="7101408"/>
          </a:xfrm>
          <a:prstGeom prst="rect">
            <a:avLst/>
          </a:prstGeom>
          <a:noFill/>
        </p:spPr>
      </p:pic>
      <p:pic>
        <p:nvPicPr>
          <p:cNvPr id="15" name="Picture 2" descr="C:\Users\Сергей\Desktop\Новая папка\IMG-20180122-WA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9473" y="3643314"/>
            <a:ext cx="1964527" cy="3071810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500034" y="214290"/>
            <a:ext cx="8643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Результаты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реализации проекта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8854988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дети имеют представление о семье и ее истории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 городе, в котором они родились и живут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знают, что такое малая Родина, испытывают чувство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гордости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свой город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знают историю возникновения города, достопримечательности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имеют представление об исторических памятниках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проявление интереса к родному городу, который находит свое отражение в совместных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рисунках детей и родителей, рассказах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детей сформировались любознательность,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познавательная активность,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 навыки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знают традиции и праздники, которые отмечают  городе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расширение кругозора детей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 детей сформировалась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любознательность,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познавательная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активность,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 навыки.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1" name="Picture 2" descr="C:\Users\Сергей\Desktop\Новая папка\IMG-20180122-WA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4714884"/>
            <a:ext cx="2928926" cy="2143116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Сергей\Desktop\Новая папка\IMG-20180122-WA00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857232"/>
            <a:ext cx="2500298" cy="1875224"/>
          </a:xfrm>
          <a:prstGeom prst="rect">
            <a:avLst/>
          </a:prstGeom>
          <a:ln w="38100" cap="sq">
            <a:solidFill>
              <a:srgbClr val="00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1273</TotalTime>
  <Words>428</Words>
  <Application>Microsoft Office PowerPoint</Application>
  <PresentationFormat>Экран (4:3)</PresentationFormat>
  <Paragraphs>158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114</cp:revision>
  <dcterms:created xsi:type="dcterms:W3CDTF">2017-01-10T13:41:36Z</dcterms:created>
  <dcterms:modified xsi:type="dcterms:W3CDTF">2018-01-24T10:26:24Z</dcterms:modified>
</cp:coreProperties>
</file>