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notesMasterIdLst>
    <p:notesMasterId r:id="rId22"/>
  </p:notesMasterIdLst>
  <p:sldIdLst>
    <p:sldId id="256" r:id="rId4"/>
    <p:sldId id="259" r:id="rId5"/>
    <p:sldId id="260" r:id="rId6"/>
    <p:sldId id="290" r:id="rId7"/>
    <p:sldId id="329" r:id="rId8"/>
    <p:sldId id="330" r:id="rId9"/>
    <p:sldId id="335" r:id="rId10"/>
    <p:sldId id="343" r:id="rId11"/>
    <p:sldId id="337" r:id="rId12"/>
    <p:sldId id="336" r:id="rId13"/>
    <p:sldId id="339" r:id="rId14"/>
    <p:sldId id="341" r:id="rId15"/>
    <p:sldId id="340" r:id="rId16"/>
    <p:sldId id="327" r:id="rId17"/>
    <p:sldId id="342" r:id="rId18"/>
    <p:sldId id="312" r:id="rId19"/>
    <p:sldId id="284" r:id="rId20"/>
    <p:sldId id="326" r:id="rId21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9933"/>
    <a:srgbClr val="FFCC66"/>
    <a:srgbClr val="663300"/>
    <a:srgbClr val="FF6600"/>
    <a:srgbClr val="000099"/>
    <a:srgbClr val="673105"/>
    <a:srgbClr val="DDDDD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991" autoAdjust="0"/>
  </p:normalViewPr>
  <p:slideViewPr>
    <p:cSldViewPr>
      <p:cViewPr>
        <p:scale>
          <a:sx n="100" d="100"/>
          <a:sy n="100" d="100"/>
        </p:scale>
        <p:origin x="-946" y="1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15988-4492-4719-AC83-51580DC0DD0F}" type="datetimeFigureOut">
              <a:rPr lang="ru-RU" smtClean="0"/>
              <a:pPr/>
              <a:t>13.11.2021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0B1830-5598-42EC-B27E-1E993790A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8777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B1830-5598-42EC-B27E-1E993790AFC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22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34" name="Рисунок 3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92520" y="3681360"/>
            <a:ext cx="2377440" cy="1896840"/>
          </a:xfrm>
          <a:prstGeom prst="rect">
            <a:avLst/>
          </a:prstGeom>
        </p:spPr>
      </p:pic>
      <p:pic>
        <p:nvPicPr>
          <p:cNvPr id="35" name="Рисунок 3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76200" y="3681360"/>
            <a:ext cx="2377440" cy="18968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852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70" name="Рисунок 6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92520" y="3681360"/>
            <a:ext cx="2377440" cy="1896840"/>
          </a:xfrm>
          <a:prstGeom prst="rect">
            <a:avLst/>
          </a:prstGeom>
        </p:spPr>
      </p:pic>
      <p:pic>
        <p:nvPicPr>
          <p:cNvPr id="71" name="Рисунок 7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76200" y="3681360"/>
            <a:ext cx="2377440" cy="18968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86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852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02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106" name="Рисунок 10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92520" y="3681360"/>
            <a:ext cx="2377440" cy="1896840"/>
          </a:xfrm>
          <a:prstGeom prst="rect">
            <a:avLst/>
          </a:prstGeom>
        </p:spPr>
      </p:pic>
      <p:pic>
        <p:nvPicPr>
          <p:cNvPr id="107" name="Рисунок 10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76200" y="3681360"/>
            <a:ext cx="2377440" cy="18968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852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img-fotki.yandex.ru/get/6505/16969765.14/0_66cc2_3727d962_L.pn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CustomShape 1"/>
          <p:cNvSpPr/>
          <p:nvPr/>
        </p:nvSpPr>
        <p:spPr>
          <a:xfrm>
            <a:off x="0" y="4437112"/>
            <a:ext cx="9144000" cy="2420888"/>
          </a:xfrm>
          <a:prstGeom prst="rect">
            <a:avLst/>
          </a:prstGeom>
          <a:solidFill>
            <a:srgbClr val="FFFFFF"/>
          </a:solidFill>
          <a:ln w="9360">
            <a:noFill/>
            <a:round/>
          </a:ln>
        </p:spPr>
      </p:sp>
      <p:sp>
        <p:nvSpPr>
          <p:cNvPr id="109" name="CustomShape 2"/>
          <p:cNvSpPr/>
          <p:nvPr/>
        </p:nvSpPr>
        <p:spPr>
          <a:xfrm>
            <a:off x="0" y="5085184"/>
            <a:ext cx="9144000" cy="1772816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lIns="90000" tIns="45000" rIns="90000" bIns="45000" anchor="ctr"/>
          <a:lstStyle/>
          <a:p>
            <a:pPr algn="ctr"/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РАЗВИВАЮЩИЙ  ЦЕНТР  ТРУДОВОГО  ВОСПИТАНИЯ                                                                   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старшей группе            «За любое дело берись умело»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 И.Г.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Жигалкина</a:t>
            </a:r>
            <a:endParaRPr lang="ru-RU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</a:t>
            </a:r>
          </a:p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endParaRPr sz="12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Инна\Desktop\В РАБОТЕ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548680"/>
            <a:ext cx="6645269" cy="453650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9144000" cy="54868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 ДОШКОЛЬНОЕ  ОБРАЗОВАТЕЛЬНОЕ  УЧРЕЖДЕНИЕ                                                                                                                                                                                     «ЯСЛИ-САД №117 ОБЩЕРАЗВИВАЮЩЕГО ТИПА ГОРОДА МАКЕЕВКИ»</a:t>
            </a:r>
            <a:endParaRPr lang="ru-RU" sz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C:\Users\Инна\Desktop\ТЕКСТОВКА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5864087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084168" y="0"/>
            <a:ext cx="3059832" cy="914400"/>
          </a:xfrm>
          <a:prstGeom prst="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Специальные мешки для уборки опавшей листвы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 descr="C:\Users\Инна\Desktop\ТЕКСТОВКА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8460596" cy="59492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0"/>
            <a:ext cx="8424936" cy="404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Удобные, лёгкие носилки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 descr="C:\Users\Инна\Desktop\В РАБОТЕ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5652120" cy="33912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88640"/>
            <a:ext cx="9144000" cy="8640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Инвентарь для уборки снега: лопаты, движок, трамбовка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1138" name="Picture 2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5929" y="2204864"/>
            <a:ext cx="3258071" cy="3717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 descr="C:\Users\Инна\Desktop\ТЕКСТОВКА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1272" y="0"/>
            <a:ext cx="6552728" cy="686299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47664" y="2204864"/>
            <a:ext cx="2088232" cy="648072"/>
          </a:xfrm>
          <a:prstGeom prst="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Веники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0" y="0"/>
            <a:ext cx="9144000" cy="620688"/>
          </a:xfrm>
        </p:spPr>
        <p:txBody>
          <a:bodyPr/>
          <a:lstStyle/>
          <a:p>
            <a:r>
              <a:rPr lang="ru-RU" dirty="0" smtClean="0"/>
              <a:t>              </a:t>
            </a:r>
            <a:endParaRPr lang="ru-RU" dirty="0"/>
          </a:p>
        </p:txBody>
      </p:sp>
      <p:pic>
        <p:nvPicPr>
          <p:cNvPr id="43009" name="Picture 1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8668648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43204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ЗОНА Х/Б и РУЧНОГО труда  </a:t>
            </a: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C:\Users\Ин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7326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 descr="20180918_0954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3" y="3356992"/>
            <a:ext cx="4809483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420688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ДЕЖУРСТВО</a:t>
            </a:r>
          </a:p>
        </p:txBody>
      </p:sp>
      <p:pic>
        <p:nvPicPr>
          <p:cNvPr id="40963" name="Picture 3" descr="20180913_150608"/>
          <p:cNvPicPr>
            <a:picLocks noChangeAspect="1" noChangeArrowheads="1"/>
          </p:cNvPicPr>
          <p:nvPr/>
        </p:nvPicPr>
        <p:blipFill>
          <a:blip r:embed="rId3" cstate="print"/>
          <a:srcRect b="4182"/>
          <a:stretch>
            <a:fillRect/>
          </a:stretch>
        </p:blipFill>
        <p:spPr bwMode="auto">
          <a:xfrm>
            <a:off x="0" y="404663"/>
            <a:ext cx="2311300" cy="5760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 descr="20180918_1234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6287" y="404664"/>
            <a:ext cx="3287713" cy="296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2339752" y="404664"/>
            <a:ext cx="3528392" cy="1152128"/>
          </a:xfrm>
          <a:prstGeom prst="rect">
            <a:avLst/>
          </a:prstGeom>
          <a:ln w="3175"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cs typeface="Arial" pitchFamily="34" charset="0"/>
              </a:rPr>
              <a:t>Уголок дежурства по столовой, занятиям и природе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0"/>
            <a:ext cx="9144000" cy="134076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itchFamily="18" charset="0"/>
                <a:cs typeface="Arial" pitchFamily="34" charset="0"/>
              </a:rPr>
              <a:t>ДИДАКТИЧЕСКАЯ и РАЗВИВАЮЩАЯ СОСТАВЛЯЮЩАЯ ЦЕНТРА:                                                                                  обучающие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itchFamily="18" charset="0"/>
                <a:cs typeface="Arial" pitchFamily="34" charset="0"/>
              </a:rPr>
              <a:t> карточки,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itchFamily="18" charset="0"/>
                <a:cs typeface="Arial" pitchFamily="34" charset="0"/>
              </a:rPr>
              <a:t>игры, алгоритмы, схемы трудовых действий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itchFamily="18" charset="0"/>
                <a:cs typeface="Arial" pitchFamily="34" charset="0"/>
              </a:rPr>
              <a:t> по всем видам труда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itchFamily="18" charset="0"/>
                <a:cs typeface="Arial" pitchFamily="34" charset="0"/>
              </a:rPr>
              <a:t> художественная литература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38" name="Picture 2" descr="C:\Users\Инна\Desktop\ВСЁ ПО ТРУДУ\всё по лэпам\титулы лепов\Безымянный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3789804" cy="2647778"/>
          </a:xfrm>
          <a:prstGeom prst="rect">
            <a:avLst/>
          </a:prstGeom>
          <a:noFill/>
        </p:spPr>
      </p:pic>
      <p:pic>
        <p:nvPicPr>
          <p:cNvPr id="8" name="Рисунок 7" descr="C:\Users\Инна\Desktop\Безымянный.png"/>
          <p:cNvPicPr/>
          <p:nvPr/>
        </p:nvPicPr>
        <p:blipFill>
          <a:blip r:embed="rId3" cstate="print"/>
          <a:srcRect b="50488"/>
          <a:stretch>
            <a:fillRect/>
          </a:stretch>
        </p:blipFill>
        <p:spPr bwMode="auto">
          <a:xfrm>
            <a:off x="5004048" y="1412776"/>
            <a:ext cx="180020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Инна\Desktop\Безымянный.png"/>
          <p:cNvPicPr/>
          <p:nvPr/>
        </p:nvPicPr>
        <p:blipFill>
          <a:blip r:embed="rId3" cstate="print"/>
          <a:srcRect t="49930"/>
          <a:stretch>
            <a:fillRect/>
          </a:stretch>
        </p:blipFill>
        <p:spPr bwMode="auto">
          <a:xfrm>
            <a:off x="6876256" y="1412776"/>
            <a:ext cx="165618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Рисунок 6" descr="C:\Users\Инна\AppData\Local\Microsoft\Windows\Temporary Internet Files\Content.Word\5.jpg"/>
          <p:cNvPicPr>
            <a:picLocks noChangeAspect="1" noChangeArrowheads="1"/>
          </p:cNvPicPr>
          <p:nvPr/>
        </p:nvPicPr>
        <p:blipFill>
          <a:blip r:embed="rId4" cstate="print"/>
          <a:srcRect l="21606" t="6837" r="21889" b="24931"/>
          <a:stretch>
            <a:fillRect/>
          </a:stretch>
        </p:blipFill>
        <p:spPr bwMode="auto">
          <a:xfrm>
            <a:off x="611560" y="4149080"/>
            <a:ext cx="377991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Рисунок 12" descr="C:\Users\Инна\Desktop\ВСЁ ПО ТРУДУ\ФОТОЛЕП3\6.jpg"/>
          <p:cNvPicPr>
            <a:picLocks noChangeAspect="1" noChangeArrowheads="1"/>
          </p:cNvPicPr>
          <p:nvPr/>
        </p:nvPicPr>
        <p:blipFill>
          <a:blip r:embed="rId5" cstate="print"/>
          <a:srcRect l="27670" t="4860" r="24168" b="38068"/>
          <a:stretch>
            <a:fillRect/>
          </a:stretch>
        </p:blipFill>
        <p:spPr bwMode="auto">
          <a:xfrm>
            <a:off x="5076056" y="4221088"/>
            <a:ext cx="3456384" cy="2467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2387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Инна\Desktop\ВСЁ ПО ТРУДУ\всё по лэпам\фото 2 лэпа\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0406" cy="50131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79712" y="5013176"/>
            <a:ext cx="7164288" cy="5760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Желаем творческих успехов и мира!</a:t>
            </a:r>
            <a:endParaRPr lang="ru-RU" sz="3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CustomShape 2"/>
          <p:cNvSpPr/>
          <p:nvPr/>
        </p:nvSpPr>
        <p:spPr>
          <a:xfrm>
            <a:off x="251520" y="4581000"/>
            <a:ext cx="8746680" cy="1798560"/>
          </a:xfrm>
          <a:prstGeom prst="rect">
            <a:avLst/>
          </a:prstGeom>
          <a:noFill/>
        </p:spPr>
        <p:txBody>
          <a:bodyPr lIns="90000" tIns="45000" rIns="90000" bIns="45000" anchor="ctr"/>
          <a:lstStyle/>
          <a:p>
            <a:pPr algn="ctr"/>
            <a:endParaRPr lang="ru-RU" sz="2800" b="1" dirty="0">
              <a:solidFill>
                <a:srgbClr val="673105"/>
              </a:solidFill>
              <a:latin typeface="Arial Black" panose="020B0A04020102020204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115616" y="414536"/>
            <a:ext cx="7056784" cy="206210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 развивающего центра: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Восполнение дефицита  воспитательного и развивающего влияния, возникшего  из-за отсутствия части оборудования и  недостаточной  сформированности трудовых навыков и умений у детей старшего дошкольного возраста.</a:t>
            </a:r>
          </a:p>
          <a:p>
            <a:pPr fontAlgn="base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5" y="2204864"/>
            <a:ext cx="7080787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CustomShape 1"/>
          <p:cNvSpPr/>
          <p:nvPr/>
        </p:nvSpPr>
        <p:spPr>
          <a:xfrm>
            <a:off x="611560" y="0"/>
            <a:ext cx="8532440" cy="6309320"/>
          </a:xfrm>
          <a:prstGeom prst="rect">
            <a:avLst/>
          </a:prstGeom>
          <a:noFill/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endParaRPr lang="ru-RU" sz="3100" b="1" dirty="0" smtClean="0">
              <a:solidFill>
                <a:schemeClr val="accent6">
                  <a:lumMod val="50000"/>
                </a:schemeClr>
              </a:solidFill>
              <a:latin typeface="Tahoma"/>
            </a:endParaRPr>
          </a:p>
          <a:p>
            <a:pPr algn="ctr">
              <a:lnSpc>
                <a:spcPct val="100000"/>
              </a:lnSpc>
            </a:pPr>
            <a:endParaRPr lang="ru-RU" sz="3100" b="1" dirty="0">
              <a:solidFill>
                <a:schemeClr val="accent6">
                  <a:lumMod val="50000"/>
                </a:schemeClr>
              </a:solidFill>
              <a:latin typeface="Tahoma"/>
            </a:endParaRPr>
          </a:p>
          <a:p>
            <a:pPr algn="ctr">
              <a:lnSpc>
                <a:spcPct val="100000"/>
              </a:lnSpc>
            </a:pPr>
            <a:endParaRPr lang="ru-RU" sz="3100" b="1" dirty="0" smtClean="0">
              <a:solidFill>
                <a:schemeClr val="accent6">
                  <a:lumMod val="50000"/>
                </a:schemeClr>
              </a:solidFill>
              <a:latin typeface="Tahoma"/>
            </a:endParaRPr>
          </a:p>
          <a:p>
            <a:pPr algn="ctr">
              <a:lnSpc>
                <a:spcPct val="100000"/>
              </a:lnSpc>
            </a:pPr>
            <a:endParaRPr lang="ru-RU" sz="3100" b="1" dirty="0">
              <a:solidFill>
                <a:schemeClr val="accent6">
                  <a:lumMod val="50000"/>
                </a:schemeClr>
              </a:solidFill>
              <a:latin typeface="Tahoma"/>
            </a:endParaRPr>
          </a:p>
          <a:p>
            <a:pPr algn="ctr">
              <a:lnSpc>
                <a:spcPct val="100000"/>
              </a:lnSpc>
            </a:pPr>
            <a:endParaRPr lang="ru-RU" sz="3100" b="1" dirty="0" smtClean="0">
              <a:solidFill>
                <a:schemeClr val="accent6">
                  <a:lumMod val="50000"/>
                </a:schemeClr>
              </a:solidFill>
              <a:latin typeface="Tahoma"/>
            </a:endParaRPr>
          </a:p>
          <a:p>
            <a:pPr algn="ctr">
              <a:lnSpc>
                <a:spcPct val="100000"/>
              </a:lnSpc>
            </a:pPr>
            <a:endParaRPr lang="ru-RU" sz="3100" b="1" dirty="0">
              <a:solidFill>
                <a:schemeClr val="accent6">
                  <a:lumMod val="50000"/>
                </a:schemeClr>
              </a:solidFill>
              <a:latin typeface="Tahoma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683568" y="0"/>
            <a:ext cx="8064896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lang="ru-RU" sz="2800" dirty="0" smtClean="0"/>
              <a:t> </a:t>
            </a:r>
          </a:p>
          <a:p>
            <a:pPr lvl="0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− С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оздание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условий  для действенного  (практического)  выражения детьми устойчивых трудовых навыков, умений, по всем видам труда в игровой,  коммуникативной,  познавательной,  общественно – трудовой, художественной деятельности. </a:t>
            </a:r>
          </a:p>
          <a:p>
            <a:pPr lvl="0"/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−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для детей психологически комфортной обстановки с целью раскрытия их положительных качеств: трудолюбия, творческих способностей, дружеских  взаимоотношений,  привычки трудиться, заниматься сообща.                                                                 </a:t>
            </a:r>
          </a:p>
          <a:p>
            <a:pPr lvl="0"/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−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Обучение детей правильно, творчески, интересно организовывать свой труд.                                                                                                                  </a:t>
            </a:r>
          </a:p>
          <a:p>
            <a:pPr lvl="0"/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−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Установление  доверительных  деловых  контактов с родителями,  обеспечение  их  необходимой  педагогической  информацией  и  вовлечение  членов  семей воспитанников  в совместную трудовую деятельность.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indent="450850"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CustomShape 2"/>
          <p:cNvSpPr/>
          <p:nvPr/>
        </p:nvSpPr>
        <p:spPr>
          <a:xfrm>
            <a:off x="3131840" y="1772816"/>
            <a:ext cx="4734411" cy="720080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отвечает требованиям безопасности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5" name="CustomShape 3"/>
          <p:cNvSpPr/>
          <p:nvPr/>
        </p:nvSpPr>
        <p:spPr>
          <a:xfrm>
            <a:off x="3995936" y="2636912"/>
            <a:ext cx="3853755" cy="700185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обладает дидактическими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lnSpc>
                <a:spcPct val="100000"/>
              </a:lnSpc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свойствами</a:t>
            </a:r>
            <a:endParaRPr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6" name="CustomShape 4"/>
          <p:cNvSpPr/>
          <p:nvPr/>
        </p:nvSpPr>
        <p:spPr>
          <a:xfrm>
            <a:off x="4860032" y="3501008"/>
            <a:ext cx="2989398" cy="504056"/>
          </a:xfrm>
          <a:prstGeom prst="roundRect">
            <a:avLst>
              <a:gd name="adj" fmla="val 22357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0000" tIns="45000" rIns="90000" bIns="45000" anchor="ctr"/>
          <a:lstStyle/>
          <a:p>
            <a:pPr algn="ctr"/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полифункционален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7" name="CustomShape 5"/>
          <p:cNvSpPr/>
          <p:nvPr/>
        </p:nvSpPr>
        <p:spPr>
          <a:xfrm>
            <a:off x="5508104" y="4221088"/>
            <a:ext cx="2380664" cy="502200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0000" tIns="45000" rIns="90000" bIns="45000" anchor="ctr"/>
          <a:lstStyle/>
          <a:p>
            <a:pPr lvl="0" hangingPunct="0"/>
            <a:r>
              <a:rPr lang="ru-RU" b="1" dirty="0" smtClean="0">
                <a:solidFill>
                  <a:srgbClr val="C00000"/>
                </a:solidFill>
              </a:rPr>
              <a:t>    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информативен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CustomShape 5"/>
          <p:cNvSpPr/>
          <p:nvPr/>
        </p:nvSpPr>
        <p:spPr>
          <a:xfrm>
            <a:off x="6588224" y="5445224"/>
            <a:ext cx="1306304" cy="502200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доступен</a:t>
            </a:r>
            <a:endParaRPr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CustomShape 5"/>
          <p:cNvSpPr/>
          <p:nvPr/>
        </p:nvSpPr>
        <p:spPr>
          <a:xfrm>
            <a:off x="6156176" y="4869160"/>
            <a:ext cx="1745742" cy="469413"/>
          </a:xfrm>
          <a:prstGeom prst="roundRect">
            <a:avLst>
              <a:gd name="adj" fmla="val 25039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вариативен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3" name="CustomShape 1"/>
          <p:cNvSpPr/>
          <p:nvPr/>
        </p:nvSpPr>
        <p:spPr>
          <a:xfrm>
            <a:off x="2195736" y="908720"/>
            <a:ext cx="5646217" cy="647856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0000" tIns="45000" rIns="90000" bIns="45000" anchor="ctr"/>
          <a:lstStyle/>
          <a:p>
            <a:pPr algn="ctr"/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Сответствует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требованиям ГОС ДО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1259632" y="296652"/>
            <a:ext cx="6552728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ОПИСАНИЕ РАЗВИВАЮЩЕГО ЦЕНТРА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1696"/>
          </a:xfrm>
          <a:solidFill>
            <a:srgbClr val="FFCC66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НОВИЗНА РАЗВИВАЮЩЕГО </a:t>
            </a: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ЦЕНТРА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050" name="Picture 2" descr="http://img-fotki.yandex.ru/get/6505/16969765.14/0_66cc2_3727d962_L.pn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 rot="1457489">
            <a:off x="140181" y="679422"/>
            <a:ext cx="4847204" cy="3302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http://img-fotki.yandex.ru/get/6505/16969765.14/0_66cc2_3727d962_L.pn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5148064" y="764704"/>
            <a:ext cx="3563888" cy="2430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http://img-fotki.yandex.ru/get/6505/16969765.14/0_66cc2_3727d962_L.pn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 rot="762156">
            <a:off x="4375822" y="3012115"/>
            <a:ext cx="4910950" cy="3346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http://img-fotki.yandex.ru/get/6505/16969765.14/0_66cc2_3727d962_L.pn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899592" y="3789040"/>
            <a:ext cx="4149235" cy="2827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611560" y="1417132"/>
            <a:ext cx="352839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Ориентация на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задач,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обозначенных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программе</a:t>
            </a: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“РАСТИМ ЛИЧНОСТЬ”.                                                              В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частности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всестороннее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детей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08104" y="1484784"/>
            <a:ext cx="24482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Использование метода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5076056" y="3770455"/>
            <a:ext cx="338437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использовании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неорганизованного пространства группы, стирании границ между организованным и неорганизованным пространством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03648" y="4365104"/>
            <a:ext cx="30060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подключение родителей к изготовлению центра, трудового инвентаря и игр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  <a:solidFill>
            <a:srgbClr val="FFCC66"/>
          </a:solidFill>
        </p:spPr>
        <p:txBody>
          <a:bodyPr/>
          <a:lstStyle/>
          <a:p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                  </a:t>
            </a:r>
            <a:b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                             ОПИСАНИЕ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РАЗВИВАЮЩЕГО ЦЕНТРА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0" y="548680"/>
            <a:ext cx="9144000" cy="11521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ФУНКЦИИ</a:t>
            </a:r>
            <a:r>
              <a:rPr kumimoji="0" lang="ru-RU" sz="2000" i="0" u="none" strike="noStrike" normalizeH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 ЦЕНТРА</a:t>
            </a:r>
            <a:r>
              <a:rPr kumimoji="0" lang="ru-RU" sz="20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: образовательная, развивающая, воспитывающая, стимулирующая, организующая, коммуникативная.</a:t>
            </a:r>
            <a:endParaRPr kumimoji="0" lang="ru-RU" sz="2000" i="0" u="none" strike="noStrike" normalizeH="0" baseline="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58" name="Picture 2" descr="20180918_173000"/>
          <p:cNvPicPr>
            <a:picLocks noChangeAspect="1" noChangeArrowheads="1"/>
          </p:cNvPicPr>
          <p:nvPr/>
        </p:nvPicPr>
        <p:blipFill>
          <a:blip r:embed="rId2" cstate="print"/>
          <a:srcRect r="13235"/>
          <a:stretch>
            <a:fillRect/>
          </a:stretch>
        </p:blipFill>
        <p:spPr bwMode="auto">
          <a:xfrm>
            <a:off x="0" y="1635576"/>
            <a:ext cx="3491880" cy="3327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" descr="20180913_1456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815916"/>
            <a:ext cx="3600400" cy="2725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 descr="20180913_150608"/>
          <p:cNvPicPr>
            <a:picLocks noChangeAspect="1" noChangeArrowheads="1"/>
          </p:cNvPicPr>
          <p:nvPr/>
        </p:nvPicPr>
        <p:blipFill>
          <a:blip r:embed="rId4" cstate="print"/>
          <a:srcRect t="4195" b="10851"/>
          <a:stretch>
            <a:fillRect/>
          </a:stretch>
        </p:blipFill>
        <p:spPr bwMode="auto">
          <a:xfrm>
            <a:off x="7590897" y="3429000"/>
            <a:ext cx="1553104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491880" y="1628800"/>
            <a:ext cx="3168352" cy="3600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Зона выносного инвентаря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07904" y="2492896"/>
            <a:ext cx="3600400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Х\Б, ручной труд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96336" y="3068960"/>
            <a:ext cx="1547664" cy="3600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Дежурство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Инна\Desktop\ТЕКСТОВКА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404665"/>
            <a:ext cx="9170633" cy="6453336"/>
          </a:xfrm>
          <a:prstGeom prst="rect">
            <a:avLst/>
          </a:prstGeom>
          <a:noFill/>
        </p:spPr>
      </p:pic>
      <p:sp>
        <p:nvSpPr>
          <p:cNvPr id="3" name="Подзаголовок 5"/>
          <p:cNvSpPr>
            <a:spLocks noGrp="1"/>
          </p:cNvSpPr>
          <p:nvPr>
            <p:ph type="subTitle"/>
          </p:nvPr>
        </p:nvSpPr>
        <p:spPr>
          <a:xfrm>
            <a:off x="0" y="0"/>
            <a:ext cx="9144000" cy="476672"/>
          </a:xfrm>
          <a:solidFill>
            <a:srgbClr val="FFC000"/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ВЫНОСНОЙ МАТЕРИАЛ (согласно перечня в достаточном кол-ве)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C:\Users\Инна\Desktop\ТЕКСТОВКА\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263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716016" y="404664"/>
            <a:ext cx="3168352" cy="6453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000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99992" y="1484784"/>
            <a:ext cx="3240360" cy="4464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649" name="Picture 1" descr="C:\Users\Инна\Desktop\ТЕКСТОВКА\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6523"/>
            <a:ext cx="9144000" cy="64814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2108</TotalTime>
  <Words>233</Words>
  <Application>Microsoft Office PowerPoint</Application>
  <PresentationFormat>Экран (4:3)</PresentationFormat>
  <Paragraphs>54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Office Theme</vt:lpstr>
      <vt:lpstr>Office Theme</vt:lpstr>
      <vt:lpstr>Office Theme</vt:lpstr>
      <vt:lpstr>Слайд 1</vt:lpstr>
      <vt:lpstr>Слайд 2</vt:lpstr>
      <vt:lpstr>Слайд 3</vt:lpstr>
      <vt:lpstr>Слайд 4</vt:lpstr>
      <vt:lpstr> НОВИЗНА РАЗВИВАЮЩЕГО ЦЕНТРА</vt:lpstr>
      <vt:lpstr>                                                               ОПИСАНИЕ РАЗВИВАЮЩЕГО ЦЕНТРА  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dimma</dc:creator>
  <cp:lastModifiedBy>Инна</cp:lastModifiedBy>
  <cp:revision>268</cp:revision>
  <dcterms:modified xsi:type="dcterms:W3CDTF">2021-11-13T16:30:11Z</dcterms:modified>
</cp:coreProperties>
</file>