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64" r:id="rId3"/>
    <p:sldId id="265" r:id="rId4"/>
    <p:sldId id="267" r:id="rId5"/>
    <p:sldId id="269" r:id="rId6"/>
    <p:sldId id="271" r:id="rId7"/>
    <p:sldId id="273" r:id="rId8"/>
    <p:sldId id="272" r:id="rId9"/>
    <p:sldId id="274" r:id="rId10"/>
    <p:sldId id="275" r:id="rId11"/>
    <p:sldId id="276" r:id="rId12"/>
    <p:sldId id="277" r:id="rId13"/>
    <p:sldId id="278" r:id="rId14"/>
    <p:sldId id="263" r:id="rId15"/>
    <p:sldId id="280" r:id="rId16"/>
    <p:sldId id="28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3608"/>
    <a:srgbClr val="E87F62"/>
    <a:srgbClr val="0052F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6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C6D81-A5AE-448B-B07F-D69C62DFCCE4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44A81-D745-4CB4-BD9E-039505541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C6D81-A5AE-448B-B07F-D69C62DFCCE4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44A81-D745-4CB4-BD9E-039505541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C6D81-A5AE-448B-B07F-D69C62DFCCE4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44A81-D745-4CB4-BD9E-039505541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C6D81-A5AE-448B-B07F-D69C62DFCCE4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44A81-D745-4CB4-BD9E-039505541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C6D81-A5AE-448B-B07F-D69C62DFCCE4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44A81-D745-4CB4-BD9E-039505541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C6D81-A5AE-448B-B07F-D69C62DFCCE4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44A81-D745-4CB4-BD9E-039505541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C6D81-A5AE-448B-B07F-D69C62DFCCE4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44A81-D745-4CB4-BD9E-039505541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C6D81-A5AE-448B-B07F-D69C62DFCCE4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44A81-D745-4CB4-BD9E-039505541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C6D81-A5AE-448B-B07F-D69C62DFCCE4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44A81-D745-4CB4-BD9E-039505541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C6D81-A5AE-448B-B07F-D69C62DFCCE4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44A81-D745-4CB4-BD9E-039505541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C6D81-A5AE-448B-B07F-D69C62DFCCE4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9B44A81-D745-4CB4-BD9E-0395055414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5AC6D81-A5AE-448B-B07F-D69C62DFCCE4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9B44A81-D745-4CB4-BD9E-03950554142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yandex.ru/images/search?text=%D0%BA%D0%B0%D1%80%D1%82%D0%B8%D0%BD%D0%BA%D0%B8%20%D0%B2%D0%BE%D0%B5%D0%BD%D0%BD%D1%8B%D1%85%20%D0%BB%D0%B5%D1%82&amp;lr=20666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6"/>
            <a:ext cx="7772400" cy="2214578"/>
          </a:xfrm>
        </p:spPr>
        <p:txBody>
          <a:bodyPr>
            <a:noAutofit/>
          </a:bodyPr>
          <a:lstStyle/>
          <a:p>
            <a:r>
              <a:rPr lang="ru-RU" sz="8800" dirty="0" smtClean="0">
                <a:solidFill>
                  <a:srgbClr val="C00000"/>
                </a:solidFill>
                <a:latin typeface="Arial Black" pitchFamily="34" charset="0"/>
              </a:rPr>
              <a:t/>
            </a:r>
            <a:br>
              <a:rPr lang="ru-RU" sz="8800" dirty="0" smtClean="0">
                <a:solidFill>
                  <a:srgbClr val="C00000"/>
                </a:solidFill>
                <a:latin typeface="Arial Black" pitchFamily="34" charset="0"/>
              </a:rPr>
            </a:br>
            <a:endParaRPr lang="ru-RU" sz="8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642918"/>
            <a:ext cx="7929618" cy="5000660"/>
          </a:xfrm>
        </p:spPr>
        <p:txBody>
          <a:bodyPr>
            <a:normAutofit fontScale="40000" lnSpcReduction="20000"/>
          </a:bodyPr>
          <a:lstStyle/>
          <a:p>
            <a:r>
              <a:rPr lang="ru-RU" sz="11200" dirty="0" smtClean="0">
                <a:solidFill>
                  <a:srgbClr val="002060"/>
                </a:solidFill>
                <a:latin typeface="Arial Black" pitchFamily="34" charset="0"/>
              </a:rPr>
              <a:t>«</a:t>
            </a:r>
            <a:r>
              <a:rPr lang="ru-RU" sz="12800" dirty="0" smtClean="0">
                <a:solidFill>
                  <a:srgbClr val="002060"/>
                </a:solidFill>
                <a:latin typeface="Arial Black" pitchFamily="34" charset="0"/>
              </a:rPr>
              <a:t>Смелый поступок Маши и её мамы»</a:t>
            </a:r>
          </a:p>
          <a:p>
            <a:endParaRPr lang="ru-RU" sz="5000" dirty="0" smtClean="0">
              <a:solidFill>
                <a:srgbClr val="0052F6"/>
              </a:solidFill>
              <a:latin typeface="Arial Black" pitchFamily="34" charset="0"/>
            </a:endParaRPr>
          </a:p>
          <a:p>
            <a:r>
              <a:rPr lang="ru-RU" sz="5000" dirty="0" smtClean="0">
                <a:solidFill>
                  <a:srgbClr val="002060"/>
                </a:solidFill>
                <a:latin typeface="Arial Black" pitchFamily="34" charset="0"/>
              </a:rPr>
              <a:t>(</a:t>
            </a:r>
            <a:r>
              <a:rPr lang="ru-RU" sz="5000" dirty="0" smtClean="0">
                <a:solidFill>
                  <a:srgbClr val="002060"/>
                </a:solidFill>
                <a:latin typeface="Arial Black" pitchFamily="34" charset="0"/>
              </a:rPr>
              <a:t>для учащихся 1класса)</a:t>
            </a:r>
          </a:p>
          <a:p>
            <a:endParaRPr lang="ru-RU" sz="2000" dirty="0" smtClean="0">
              <a:solidFill>
                <a:srgbClr val="0052F6"/>
              </a:solidFill>
            </a:endParaRPr>
          </a:p>
          <a:p>
            <a:endParaRPr lang="ru-RU" sz="2000" dirty="0" smtClean="0">
              <a:solidFill>
                <a:srgbClr val="002060"/>
              </a:solidFill>
            </a:endParaRPr>
          </a:p>
          <a:p>
            <a:endParaRPr lang="ru-RU" sz="2000" dirty="0" smtClean="0">
              <a:solidFill>
                <a:srgbClr val="002060"/>
              </a:solidFill>
            </a:endParaRPr>
          </a:p>
          <a:p>
            <a:endParaRPr lang="ru-RU" sz="5500" u="sng" dirty="0" smtClean="0">
              <a:solidFill>
                <a:srgbClr val="002060"/>
              </a:solidFill>
            </a:endParaRPr>
          </a:p>
          <a:p>
            <a:endParaRPr lang="ru-RU" sz="5500" u="sng" dirty="0" smtClean="0">
              <a:solidFill>
                <a:srgbClr val="002060"/>
              </a:solidFill>
            </a:endParaRPr>
          </a:p>
          <a:p>
            <a:endParaRPr lang="ru-RU" sz="5500" u="sng" dirty="0" smtClean="0">
              <a:solidFill>
                <a:srgbClr val="002060"/>
              </a:solidFill>
            </a:endParaRPr>
          </a:p>
          <a:p>
            <a:r>
              <a:rPr lang="ru-RU" sz="5500" dirty="0" smtClean="0">
                <a:solidFill>
                  <a:srgbClr val="002060"/>
                </a:solidFill>
              </a:rPr>
              <a:t>Презентацию  </a:t>
            </a:r>
            <a:r>
              <a:rPr lang="ru-RU" sz="5500" dirty="0" smtClean="0">
                <a:solidFill>
                  <a:srgbClr val="002060"/>
                </a:solidFill>
              </a:rPr>
              <a:t>подготовила :</a:t>
            </a:r>
          </a:p>
          <a:p>
            <a:r>
              <a:rPr lang="ru-RU" sz="5500" smtClean="0">
                <a:solidFill>
                  <a:srgbClr val="002060"/>
                </a:solidFill>
              </a:rPr>
              <a:t>Самарина</a:t>
            </a:r>
            <a:r>
              <a:rPr lang="ru-RU" sz="5500" smtClean="0">
                <a:solidFill>
                  <a:srgbClr val="002060"/>
                </a:solidFill>
              </a:rPr>
              <a:t>  </a:t>
            </a:r>
            <a:r>
              <a:rPr lang="ru-RU" sz="5500" dirty="0" smtClean="0">
                <a:solidFill>
                  <a:srgbClr val="002060"/>
                </a:solidFill>
              </a:rPr>
              <a:t>Алёна </a:t>
            </a:r>
            <a:r>
              <a:rPr lang="ru-RU" sz="5500" dirty="0" smtClean="0">
                <a:solidFill>
                  <a:srgbClr val="002060"/>
                </a:solidFill>
              </a:rPr>
              <a:t>Владимировна-</a:t>
            </a:r>
            <a:endParaRPr lang="ru-RU" sz="5500" dirty="0" smtClean="0">
              <a:solidFill>
                <a:srgbClr val="002060"/>
              </a:solidFill>
            </a:endParaRPr>
          </a:p>
          <a:p>
            <a:r>
              <a:rPr lang="ru-RU" sz="5500" dirty="0" smtClean="0">
                <a:solidFill>
                  <a:srgbClr val="002060"/>
                </a:solidFill>
              </a:rPr>
              <a:t>учитель начальных </a:t>
            </a:r>
            <a:r>
              <a:rPr lang="ru-RU" sz="5500" dirty="0" smtClean="0">
                <a:solidFill>
                  <a:srgbClr val="002060"/>
                </a:solidFill>
              </a:rPr>
              <a:t>классов                                                                                                                         </a:t>
            </a:r>
            <a:r>
              <a:rPr lang="ru-RU" sz="5500" dirty="0" smtClean="0">
                <a:solidFill>
                  <a:srgbClr val="002060"/>
                </a:solidFill>
              </a:rPr>
              <a:t>МБОУ«СОШ №16»</a:t>
            </a:r>
          </a:p>
          <a:p>
            <a:r>
              <a:rPr lang="ru-RU" sz="5500" dirty="0" err="1" smtClean="0">
                <a:solidFill>
                  <a:srgbClr val="002060"/>
                </a:solidFill>
              </a:rPr>
              <a:t>г.Еманжелинск,Челябинская</a:t>
            </a:r>
            <a:r>
              <a:rPr lang="ru-RU" sz="5500" dirty="0" smtClean="0">
                <a:solidFill>
                  <a:srgbClr val="002060"/>
                </a:solidFill>
              </a:rPr>
              <a:t> </a:t>
            </a:r>
            <a:r>
              <a:rPr lang="ru-RU" sz="5500" dirty="0" smtClean="0">
                <a:solidFill>
                  <a:srgbClr val="002060"/>
                </a:solidFill>
              </a:rPr>
              <a:t>область</a:t>
            </a:r>
            <a:endParaRPr lang="ru-RU" sz="5500" dirty="0">
              <a:solidFill>
                <a:srgbClr val="002060"/>
              </a:solidFill>
            </a:endParaRPr>
          </a:p>
        </p:txBody>
      </p:sp>
      <p:pic>
        <p:nvPicPr>
          <p:cNvPr id="4" name="Содержимое 16" descr="214729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2214554"/>
            <a:ext cx="2714644" cy="24362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5886464" cy="1162050"/>
          </a:xfrm>
        </p:spPr>
        <p:txBody>
          <a:bodyPr/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 к вопросу :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14348" y="1643050"/>
            <a:ext cx="5529274" cy="4572000"/>
          </a:xfrm>
        </p:spPr>
        <p:txBody>
          <a:bodyPr/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Когда враги уснули, её мама подожгла скирды соломы.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был сигнал для партизан.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5" name="Picture 2" descr="https://sm-news.ru/wp-content/uploads/2018/05/16326c8fcdb938c6d7341bcbadab4e4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57752" y="3357562"/>
            <a:ext cx="3778378" cy="28908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439028"/>
          </a:xfrm>
        </p:spPr>
        <p:txBody>
          <a:bodyPr/>
          <a:lstStyle/>
          <a:p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Вопрос 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сделали партизаны, увидев сигнал?</a:t>
            </a:r>
          </a:p>
          <a:p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s://lh3.googleusercontent.com/7CR8tGQtZ_fuOjwqzCj-uG9pwQr59Ebjv4qeQNbVinyhA-yW_04SqDQt-BcdyCc60Q=w3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3786190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785794"/>
            <a:ext cx="5314960" cy="1071570"/>
          </a:xfrm>
        </p:spPr>
        <p:txBody>
          <a:bodyPr/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 к вопросу :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5815026" cy="4572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Партизаны пробрались в село, связали немцев и отправили в штаб.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5" name="Picture 2" descr="https://russlovo.today/files/project_4311/img/09.19.Illustrations/Calend_1-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714752"/>
            <a:ext cx="3286148" cy="2928958"/>
          </a:xfrm>
          <a:prstGeom prst="rect">
            <a:avLst/>
          </a:prstGeom>
          <a:noFill/>
        </p:spPr>
      </p:pic>
      <p:pic>
        <p:nvPicPr>
          <p:cNvPr id="6" name="Picture 2" descr="https://i.pinimg.com/736x/b4/df/c4/b4dfc4c8aeba652f64f2af540815b36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3643314"/>
            <a:ext cx="3714776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Вопрос 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Назовите годы Великой Отечественной войны.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s://lh3.googleusercontent.com/7CR8tGQtZ_fuOjwqzCj-uG9pwQr59Ebjv4qeQNbVinyhA-yW_04SqDQt-BcdyCc60Q=w3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4143380"/>
            <a:ext cx="2571768" cy="24288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Открытка к празднику победы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428604"/>
            <a:ext cx="7715304" cy="55721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6529406" cy="116205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                        </a:t>
            </a:r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6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https://im0-tub-ru.yandex.net/i?id=2af6d16a2ccd92548586633c6d6cc629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643050"/>
            <a:ext cx="7643866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1142984"/>
            <a:ext cx="550071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Полезные ссылки </a:t>
            </a:r>
            <a:r>
              <a:rPr lang="ru-RU" dirty="0" smtClean="0"/>
              <a:t>:</a:t>
            </a:r>
          </a:p>
          <a:p>
            <a:r>
              <a:rPr lang="en-US" dirty="0" smtClean="0"/>
              <a:t>https://moigeroi.ru/korotkie-rasskazy-pro-rebjat-velikoj-otechestvennoj-vojny-v-kotoryh-otrazhaetsja-sovsem-nedetskij-podvig-bojcov-krasnoj-armii/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1285852" y="2357431"/>
            <a:ext cx="721523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hlinkClick r:id="rId2"/>
              </a:rPr>
              <a:t>https://yandex.ru/images/search?text=%D0%BA%D0%B0%D1%80%D1%82%D0%B8%D0%BD%D0%BA%D0%B8%20%D0%B2%D0%BE%D0%B5%D0%BD%D0%BD%D1%8B%D1%85%20%D0%BB%D0%B5%D1%82&amp;lr=20666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3786190"/>
            <a:ext cx="742955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/>
              <a:t>Ссылка на мультфильм </a:t>
            </a:r>
            <a:r>
              <a:rPr lang="ru-RU" dirty="0" smtClean="0"/>
              <a:t>: </a:t>
            </a:r>
            <a:r>
              <a:rPr lang="en-US" dirty="0" smtClean="0"/>
              <a:t>https://yandex.ru/video/preview?text=%D0%BC%D1%83%D0%BB%D1%8C%D1%82%D1%84%D0%B8%D0%BB%D1%8C%D0%BC%20%D0%B2%D0%BE%D1%81%D0%BF%D0%BE%D0%BC%D0%B8%D0%BD%D0%B0%D0%BD%D0%B8%D0%B5%201986&amp;path=wizard&amp;parent-reqid=1602512076036636-1070672753880579690100107-production-app-host-vla-web-yp-74&amp;wiz_type=vital&amp;filmId=2462883613560624121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57163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Прочитайте  внимательно текст.</a:t>
            </a:r>
            <a:b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Приготовьтесь ответить на вопросы.</a:t>
            </a:r>
            <a:b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786346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Маша была умной ,энергичной девочкой, ходила в первый класс. В 6 лет знала алфавит, хорошо считала и решала примеры. Мама девочки работала в колхозе дояркой , а папа трактористом. Но, пришли немцы и установили свои порядки. Отец девочки 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ущёл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лес к партизанам. Мария с мамой остались в деревне работать на оккупантов.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Однажды девочка  пошла  к фрицам и предложила им помогать по хозяйству, взамен на еду. Немцы ничего не заподозрили  и приняли Машу. Она с утра до вечера убирала у фашистов.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Можно подумать, что в этом нет ничего особенного, но девочка так не считала. В один прекрасный день по совету мамы ,Мария вечером незаметно подсыпала немцам в еду снотворного. Когда враги уснули, её мама подожгла скирды соломы. Это был сигнал для партизан.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Последние пробрались в село, связали немцев и отправили в штаб. Среди солдат был папа юной героини.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Таким образом ,Маша с мамой не только помогли освободить село, но и взять в плен важных немецких офицеров, которые рассказали полезную информацию.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439028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Вопрос 1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/>
              <a:t>  </a:t>
            </a:r>
          </a:p>
          <a:p>
            <a:pPr>
              <a:buNone/>
            </a:pPr>
            <a:r>
              <a:rPr lang="ru-RU" sz="4800" dirty="0" smtClean="0">
                <a:solidFill>
                  <a:srgbClr val="002060"/>
                </a:solidFill>
              </a:rPr>
              <a:t>Как звали главную героиню рассказа?</a:t>
            </a:r>
          </a:p>
          <a:p>
            <a:r>
              <a:rPr lang="ru-RU" sz="4800" dirty="0" smtClean="0">
                <a:solidFill>
                  <a:srgbClr val="002060"/>
                </a:solidFill>
              </a:rPr>
              <a:t>Сколько ей было лет?</a:t>
            </a:r>
            <a:endParaRPr lang="ru-RU" sz="4800" dirty="0">
              <a:solidFill>
                <a:srgbClr val="002060"/>
              </a:solidFill>
            </a:endParaRPr>
          </a:p>
        </p:txBody>
      </p:sp>
      <p:pic>
        <p:nvPicPr>
          <p:cNvPr id="14338" name="Picture 2" descr="https://lh3.googleusercontent.com/7CR8tGQtZ_fuOjwqzCj-uG9pwQr59Ebjv4qeQNbVinyhA-yW_04SqDQt-BcdyCc60Q=w3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4500570"/>
            <a:ext cx="1928826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 к вопросам :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8401080" cy="4434840"/>
          </a:xfrm>
        </p:spPr>
        <p:txBody>
          <a:bodyPr/>
          <a:lstStyle/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Главную героиню рассказа звали Маша.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Девочке было 6 лет.</a:t>
            </a:r>
          </a:p>
          <a:p>
            <a:endParaRPr lang="ru-RU" dirty="0"/>
          </a:p>
        </p:txBody>
      </p:sp>
      <p:pic>
        <p:nvPicPr>
          <p:cNvPr id="17" name="Содержимое 16" descr="2147295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357818" y="3214686"/>
            <a:ext cx="3443928" cy="32861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Вопрос 2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4038608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2060"/>
                </a:solidFill>
              </a:rPr>
              <a:t>Первый шаг Маши в осуществлении своего плана.</a:t>
            </a:r>
            <a:endParaRPr lang="ru-RU" sz="4800" dirty="0">
              <a:solidFill>
                <a:srgbClr val="002060"/>
              </a:solidFill>
            </a:endParaRPr>
          </a:p>
        </p:txBody>
      </p:sp>
      <p:pic>
        <p:nvPicPr>
          <p:cNvPr id="12290" name="Picture 2" descr="https://lh3.googleusercontent.com/7CR8tGQtZ_fuOjwqzCj-uG9pwQr59Ebjv4qeQNbVinyhA-yW_04SqDQt-BcdyCc60Q=w3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4071942"/>
            <a:ext cx="2857500" cy="25717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 к вопросу :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1928802"/>
            <a:ext cx="7043758" cy="442612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Девочка  пошла  к фрицам и предложила им помогать по хозяйству , взамен на еду. Немцы ничего не заподозрили  и приняли Машу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5" name="Picture 2" descr="https://i.pinimg.com/736x/f4/c1/81/f4c181c41e612e4f787fe3a221e5026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72198" y="3929066"/>
            <a:ext cx="2757478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Вопрос 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сделала Маша по совету мамы ,работая у немцев?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s://lh3.googleusercontent.com/7CR8tGQtZ_fuOjwqzCj-uG9pwQr59Ebjv4qeQNbVinyhA-yW_04SqDQt-BcdyCc60Q=w3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14818"/>
            <a:ext cx="2571768" cy="25003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5672150" cy="1162050"/>
          </a:xfrm>
        </p:spPr>
        <p:txBody>
          <a:bodyPr/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 к вопросу :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42910" y="1643050"/>
            <a:ext cx="5172084" cy="4572000"/>
          </a:xfrm>
        </p:spPr>
        <p:txBody>
          <a:bodyPr>
            <a:normAutofit/>
          </a:bodyPr>
          <a:lstStyle/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Мария вечером незаметно подсыпала немцам в еду снотворного.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5" name="Picture 2" descr="https://im0-tub-ru.yandex.net/i?id=67b911c649898f1864838bf75b0f9317&amp;n=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5008" y="3286124"/>
            <a:ext cx="2928958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Вопрос 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329642" cy="4389120"/>
          </a:xfrm>
        </p:spPr>
        <p:txBody>
          <a:bodyPr/>
          <a:lstStyle/>
          <a:p>
            <a:endParaRPr lang="ru-RU" dirty="0" smtClean="0"/>
          </a:p>
          <a:p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сделала мама после того , как немцы уснули?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s://lh3.googleusercontent.com/7CR8tGQtZ_fuOjwqzCj-uG9pwQr59Ebjv4qeQNbVinyhA-yW_04SqDQt-BcdyCc60Q=w3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3786190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264</TotalTime>
  <Words>406</Words>
  <Application>Microsoft Office PowerPoint</Application>
  <PresentationFormat>Экран (4:3)</PresentationFormat>
  <Paragraphs>58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 </vt:lpstr>
      <vt:lpstr>   Прочитайте  внимательно текст. Приготовьтесь ответить на вопросы. </vt:lpstr>
      <vt:lpstr>Вопрос 1</vt:lpstr>
      <vt:lpstr>Ответ к вопросам :</vt:lpstr>
      <vt:lpstr>  Вопрос 2</vt:lpstr>
      <vt:lpstr>Ответ к вопросу :</vt:lpstr>
      <vt:lpstr>  Вопрос 3</vt:lpstr>
      <vt:lpstr>Ответ к вопросу :</vt:lpstr>
      <vt:lpstr>   Вопрос 4</vt:lpstr>
      <vt:lpstr>Ответ к вопросу :</vt:lpstr>
      <vt:lpstr>  Вопрос 5</vt:lpstr>
      <vt:lpstr>Ответ к вопросу :</vt:lpstr>
      <vt:lpstr>   Вопрос 6</vt:lpstr>
      <vt:lpstr>Слайд 14</vt:lpstr>
      <vt:lpstr>                        Молодцы!</vt:lpstr>
      <vt:lpstr>Слайд 16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по рассказу</dc:title>
  <dc:creator>Пользователь Windows</dc:creator>
  <cp:lastModifiedBy>Пользователь Windows</cp:lastModifiedBy>
  <cp:revision>34</cp:revision>
  <dcterms:created xsi:type="dcterms:W3CDTF">2020-02-27T17:16:51Z</dcterms:created>
  <dcterms:modified xsi:type="dcterms:W3CDTF">2021-12-08T11:29:18Z</dcterms:modified>
</cp:coreProperties>
</file>