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9" r:id="rId4"/>
    <p:sldId id="260" r:id="rId5"/>
    <p:sldId id="258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3505200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72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Кто лишний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?»</a:t>
            </a:r>
            <a:b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дидактическая игра</a:t>
            </a:r>
            <a:b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выполнила: Воробьева Е.В.</a:t>
            </a:r>
            <a:b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воспитатель </a:t>
            </a:r>
            <a:b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первой квалификационной  категории</a:t>
            </a:r>
            <a:endParaRPr lang="ru-RU" sz="2000" b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638799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1008" y="1124744"/>
            <a:ext cx="2722030" cy="17949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1124744"/>
            <a:ext cx="2295730" cy="23826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2614742"/>
            <a:ext cx="2412881" cy="36444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3598700"/>
            <a:ext cx="2007506" cy="208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823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морж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86201" y="890096"/>
            <a:ext cx="4400576" cy="2310303"/>
          </a:xfrm>
        </p:spPr>
      </p:pic>
      <p:pic>
        <p:nvPicPr>
          <p:cNvPr id="5" name="Рисунок 4" descr="белый медведь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895600"/>
            <a:ext cx="3505200" cy="3505200"/>
          </a:xfrm>
          <a:prstGeom prst="rect">
            <a:avLst/>
          </a:prstGeom>
        </p:spPr>
      </p:pic>
      <p:pic>
        <p:nvPicPr>
          <p:cNvPr id="8" name="Рисунок 7" descr="ежи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1066800"/>
            <a:ext cx="3055896" cy="1535906"/>
          </a:xfrm>
          <a:prstGeom prst="rect">
            <a:avLst/>
          </a:prstGeom>
        </p:spPr>
      </p:pic>
      <p:pic>
        <p:nvPicPr>
          <p:cNvPr id="1026" name="Picture 2" descr="https://hansatoys.ru/upload/iblock/ae3/ae3d8c5ffc6c07a14fa92e41858348e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851" r="22281"/>
          <a:stretch/>
        </p:blipFill>
        <p:spPr bwMode="auto">
          <a:xfrm>
            <a:off x="1146948" y="2589417"/>
            <a:ext cx="2747148" cy="327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9349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жиира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16129" y="1124744"/>
            <a:ext cx="2063983" cy="4678363"/>
          </a:xfrm>
        </p:spPr>
      </p:pic>
      <p:pic>
        <p:nvPicPr>
          <p:cNvPr id="6" name="Рисунок 5" descr="сло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99043" y="1700808"/>
            <a:ext cx="2743944" cy="3048826"/>
          </a:xfrm>
          <a:prstGeom prst="rect">
            <a:avLst/>
          </a:prstGeom>
        </p:spPr>
      </p:pic>
      <p:pic>
        <p:nvPicPr>
          <p:cNvPr id="7" name="Рисунок 6" descr="зйчи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65563" y="1052736"/>
            <a:ext cx="2133600" cy="1884293"/>
          </a:xfrm>
          <a:prstGeom prst="rect">
            <a:avLst/>
          </a:prstGeom>
        </p:spPr>
      </p:pic>
      <p:pic>
        <p:nvPicPr>
          <p:cNvPr id="2050" name="Picture 2" descr="https://www.creativefabrica.com/wp-content/uploads/2018/10/Zebra-Illustrations-by-graphicrun123-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44" r="18030"/>
          <a:stretch/>
        </p:blipFill>
        <p:spPr bwMode="auto">
          <a:xfrm>
            <a:off x="971600" y="3140968"/>
            <a:ext cx="2521527" cy="260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639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980728"/>
            <a:ext cx="3672408" cy="28863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4005064"/>
            <a:ext cx="3153037" cy="17735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1278551"/>
            <a:ext cx="2611765" cy="2588576"/>
          </a:xfrm>
          <a:prstGeom prst="rect">
            <a:avLst/>
          </a:prstGeom>
        </p:spPr>
      </p:pic>
      <p:pic>
        <p:nvPicPr>
          <p:cNvPr id="1026" name="Picture 2" descr="C:\Users\admin\Desktop\Screenshot_20201110-193213~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4071942"/>
            <a:ext cx="3000396" cy="1744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4797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МОЛОДЦЫ</a:t>
            </a:r>
            <a:r>
              <a:rPr lang="ru-RU" sz="9600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!</a:t>
            </a:r>
            <a:endParaRPr lang="ru-RU" sz="9600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7</Words>
  <Application>Microsoft Office PowerPoint</Application>
  <PresentationFormat>Экран (4:3)</PresentationFormat>
  <Paragraphs>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«Кто лишний?» дидактическая игра выполнила: Воробьева Е.В. воспитатель  первой квалификационной  категории</vt:lpstr>
      <vt:lpstr>Слайд 2</vt:lpstr>
      <vt:lpstr> </vt:lpstr>
      <vt:lpstr>   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admin</cp:lastModifiedBy>
  <cp:revision>10</cp:revision>
  <dcterms:created xsi:type="dcterms:W3CDTF">2020-11-02T10:48:36Z</dcterms:created>
  <dcterms:modified xsi:type="dcterms:W3CDTF">2020-11-10T16:36:43Z</dcterms:modified>
</cp:coreProperties>
</file>