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86" r:id="rId2"/>
    <p:sldId id="258" r:id="rId3"/>
    <p:sldId id="256" r:id="rId4"/>
    <p:sldId id="259" r:id="rId5"/>
    <p:sldId id="261" r:id="rId6"/>
    <p:sldId id="288" r:id="rId7"/>
    <p:sldId id="262" r:id="rId8"/>
    <p:sldId id="289" r:id="rId9"/>
    <p:sldId id="270" r:id="rId10"/>
    <p:sldId id="276" r:id="rId11"/>
    <p:sldId id="277" r:id="rId12"/>
    <p:sldId id="290" r:id="rId13"/>
    <p:sldId id="278" r:id="rId14"/>
    <p:sldId id="280" r:id="rId15"/>
    <p:sldId id="279" r:id="rId16"/>
    <p:sldId id="281" r:id="rId17"/>
    <p:sldId id="282" r:id="rId18"/>
    <p:sldId id="283" r:id="rId19"/>
    <p:sldId id="285" r:id="rId20"/>
    <p:sldId id="284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66" autoAdjust="0"/>
    <p:restoredTop sz="94660"/>
  </p:normalViewPr>
  <p:slideViewPr>
    <p:cSldViewPr snapToGrid="0">
      <p:cViewPr varScale="1">
        <p:scale>
          <a:sx n="50" d="100"/>
          <a:sy n="50" d="100"/>
        </p:scale>
        <p:origin x="-792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759B7C-DBFF-404A-A873-02FD4C7541E9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B73843-43DA-4746-A17B-78A59D087F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8054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085E9C-F987-4BDF-8845-F0EFEC9F2B2B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3070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405FB-7974-4C18-AF9E-6EC236A39526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5641F-8513-45B3-88AA-8DC2D6D737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1962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405FB-7974-4C18-AF9E-6EC236A39526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5641F-8513-45B3-88AA-8DC2D6D737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6426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405FB-7974-4C18-AF9E-6EC236A39526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5641F-8513-45B3-88AA-8DC2D6D737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19070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405FB-7974-4C18-AF9E-6EC236A39526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5641F-8513-45B3-88AA-8DC2D6D737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3211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405FB-7974-4C18-AF9E-6EC236A39526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5641F-8513-45B3-88AA-8DC2D6D737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29644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405FB-7974-4C18-AF9E-6EC236A39526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5641F-8513-45B3-88AA-8DC2D6D737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29392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405FB-7974-4C18-AF9E-6EC236A39526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5641F-8513-45B3-88AA-8DC2D6D737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088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405FB-7974-4C18-AF9E-6EC236A39526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5641F-8513-45B3-88AA-8DC2D6D737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0835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405FB-7974-4C18-AF9E-6EC236A39526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5641F-8513-45B3-88AA-8DC2D6D737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1475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405FB-7974-4C18-AF9E-6EC236A39526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5641F-8513-45B3-88AA-8DC2D6D737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70482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405FB-7974-4C18-AF9E-6EC236A39526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5641F-8513-45B3-88AA-8DC2D6D737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23350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7405FB-7974-4C18-AF9E-6EC236A39526}" type="datetimeFigureOut">
              <a:rPr lang="ru-RU" smtClean="0"/>
              <a:t>09.02.2021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E5641F-8513-45B3-88AA-8DC2D6D737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1627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 descr="https://md-gazeta.ru/wp-content/uploads/2016/08/13338-1024x69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974"/>
            <a:ext cx="12192000" cy="6847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295" y="1399465"/>
            <a:ext cx="4407122" cy="4395400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scene3d>
            <a:camera prst="orthographicFront">
              <a:rot lat="0" lon="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88289" y="1350006"/>
            <a:ext cx="3265557" cy="4444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5029" y="1257147"/>
            <a:ext cx="3524068" cy="5282328"/>
          </a:xfrm>
          <a:prstGeom prst="rect">
            <a:avLst/>
          </a:prstGeom>
          <a:noFill/>
          <a:ln>
            <a:noFill/>
          </a:ln>
          <a:effectLst>
            <a:glow>
              <a:schemeClr val="accent1">
                <a:alpha val="40000"/>
              </a:schemeClr>
            </a:glo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19805" y="5415315"/>
            <a:ext cx="4568484" cy="1356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3085" y="356659"/>
            <a:ext cx="10363200" cy="1954027"/>
          </a:xfrm>
        </p:spPr>
        <p:txBody>
          <a:bodyPr>
            <a:prstTxWarp prst="textPlain">
              <a:avLst/>
            </a:prstTxWarp>
            <a:noAutofit/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r>
              <a:rPr lang="ru-RU" sz="6400" b="1" dirty="0">
                <a:ln w="19050">
                  <a:solidFill>
                    <a:srgbClr val="C00000"/>
                  </a:solidFill>
                </a:ln>
                <a:solidFill>
                  <a:srgbClr val="EDCC7B"/>
                </a:solidFill>
                <a:latin typeface="Century Schoolbook" panose="02040604050505020304" pitchFamily="18" charset="0"/>
              </a:rPr>
              <a:t>Герои России моей</a:t>
            </a:r>
            <a:br>
              <a:rPr lang="ru-RU" sz="6400" b="1" dirty="0">
                <a:ln w="19050">
                  <a:solidFill>
                    <a:srgbClr val="C00000"/>
                  </a:solidFill>
                </a:ln>
                <a:solidFill>
                  <a:srgbClr val="EDCC7B"/>
                </a:solidFill>
                <a:latin typeface="Century Schoolbook" panose="02040604050505020304" pitchFamily="18" charset="0"/>
              </a:rPr>
            </a:br>
            <a:endParaRPr lang="ru-RU" sz="6400" dirty="0">
              <a:ln w="19050">
                <a:solidFill>
                  <a:srgbClr val="C00000"/>
                </a:solidFill>
              </a:ln>
              <a:solidFill>
                <a:srgbClr val="EDCC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22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bbratstvosev.ru/images/14_220219/3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66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9241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www.gup.ru/upload/medialibrary/a28/23+fxzyvmh2n281z29-f1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1401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age.wallperz.com/wp-content/uploads/2016/08/04/tan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22480" cy="6887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16990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i11.fotocdn.net/s126/89b1ab1c534afa83/public_pin_l/28664379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14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75592" t="36202" r="4174" b="12949"/>
          <a:stretch/>
        </p:blipFill>
        <p:spPr>
          <a:xfrm>
            <a:off x="9527457" y="3484766"/>
            <a:ext cx="2507226" cy="35423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16630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www.vest-news.ru/files/upload/2018/02/09/kdh/1/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531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stroy-podskazka.ru/images/article/thumb/718-0/2019/02/tehnika-bezopasnosti-pri-rabote-s-nozhnicami-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758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4284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https://www.maam.ru/upload/blogs/detsad-503362-15529351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2155" y="0"/>
            <a:ext cx="6749845" cy="6882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0" name="Picture 6" descr="https://www.maam.ru/upload/blogs/detsad-503362-155293507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78" r="26352"/>
          <a:stretch/>
        </p:blipFill>
        <p:spPr bwMode="auto">
          <a:xfrm>
            <a:off x="0" y="0"/>
            <a:ext cx="5442155" cy="6953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8685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https://www.maam.ru/upload/blogs/detsad-503362-155293522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95"/>
          <a:stretch/>
        </p:blipFill>
        <p:spPr bwMode="auto">
          <a:xfrm>
            <a:off x="4036617" y="0"/>
            <a:ext cx="815538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0" name="Picture 2" descr="https://www.maam.ru/upload/blogs/detsad-503362-155293517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7315884" cy="6990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774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s://www.maam.ru/upload/blogs/detsad-503362-155293618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902"/>
          <a:stretch/>
        </p:blipFill>
        <p:spPr bwMode="auto">
          <a:xfrm>
            <a:off x="1" y="0"/>
            <a:ext cx="4837470" cy="7020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6" name="Picture 4" descr="https://www.maam.ru/upload/blogs/detsad-503362-155293631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724" b="52297"/>
          <a:stretch/>
        </p:blipFill>
        <p:spPr bwMode="auto">
          <a:xfrm>
            <a:off x="5019290" y="132735"/>
            <a:ext cx="4522916" cy="3376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8" name="Picture 6" descr="https://www.maam.ru/upload/blogs/detsad-503362-1552936369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906" r="66864"/>
          <a:stretch/>
        </p:blipFill>
        <p:spPr bwMode="auto">
          <a:xfrm>
            <a:off x="6754761" y="3510116"/>
            <a:ext cx="4999703" cy="332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4909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www.vest-news.ru/files/upload/2018/02/09/kdh/1/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590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s0.rbk.ru/v6_top_pics/media/img/8/27/75492087497027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92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4298" y="-147484"/>
            <a:ext cx="4232787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i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Год Героев Российской Федерации</a:t>
            </a:r>
            <a:endParaRPr lang="ru-RU" sz="6000" b="1" i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81383" y="-33517"/>
            <a:ext cx="2574823" cy="101566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i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2021 г.</a:t>
            </a:r>
            <a:endParaRPr lang="ru-RU" sz="6000" b="1" i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C0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4" name="Picture 4" descr="http://ostrovrusa.ru/wp-content/uploads/2019/09/blobid156897506508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5255" y="148864"/>
            <a:ext cx="5146745" cy="28950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2900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ds02.infourok.ru/uploads/ex/0914/0004fe9b-e9206622/img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7992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s://md-gazeta.ru/wp-content/uploads/2016/08/13338-1024x69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974"/>
            <a:ext cx="6209071" cy="6847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kulturarb.ru/images/HW/NovostiRus/1march/sf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9071" y="-14750"/>
            <a:ext cx="5982929" cy="6872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www.culture.ru/storage/images/2f0a07dfeb79a0ddd2dc5775a8c33a1d/b7c129d750413e45d99b0b7d8717760f.jpe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2" t="-214" r="9156" b="25107"/>
          <a:stretch/>
        </p:blipFill>
        <p:spPr bwMode="auto">
          <a:xfrm>
            <a:off x="1120878" y="331838"/>
            <a:ext cx="10452305" cy="61795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5340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ds02.infourok.ru/uploads/ex/03fc/000324c3-b70c1edb/img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162233"/>
            <a:ext cx="12192000" cy="387798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8000" b="1" dirty="0"/>
              <a:t>Герой</a:t>
            </a:r>
            <a:r>
              <a:rPr lang="ru-RU" sz="4000" b="1" dirty="0"/>
              <a:t> </a:t>
            </a:r>
            <a:r>
              <a:rPr lang="ru-RU" sz="4000" dirty="0"/>
              <a:t>-  </a:t>
            </a:r>
            <a:r>
              <a:rPr lang="ru-RU" sz="3600" dirty="0"/>
              <a:t>человек, совершающий подвиги, необычный по своей храбрости, доблести, самоотверженности. Герои Великой Отечественной войны. Герои труда, спорта. Герои нашего времени. </a:t>
            </a:r>
          </a:p>
          <a:p>
            <a:r>
              <a:rPr lang="ru-RU" sz="4000" dirty="0"/>
              <a:t>                                          </a:t>
            </a:r>
            <a:r>
              <a:rPr lang="ru-RU" sz="2000" dirty="0"/>
              <a:t>(толковый словарь Ожегова)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9253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ds05.infourok.ru/uploads/ex/0fc3/000fdaba-746fe6a4/img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81544" y="3237270"/>
            <a:ext cx="5914456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Герои Родины</a:t>
            </a:r>
            <a:endParaRPr lang="ru-RU" sz="72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94227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https://md-gazeta.ru/wp-content/uploads/2016/08/13338-1024x69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974"/>
            <a:ext cx="12192000" cy="6847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95232" y="416053"/>
            <a:ext cx="1874953" cy="2753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1344" y="3720159"/>
            <a:ext cx="11809312" cy="2400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06133" y="228992"/>
            <a:ext cx="9889099" cy="23901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733" b="1" dirty="0">
                <a:solidFill>
                  <a:srgbClr val="FF0000"/>
                </a:solidFill>
              </a:rPr>
              <a:t>Герои родины — как много в этом смысла!</a:t>
            </a:r>
          </a:p>
          <a:p>
            <a:pPr algn="ctr"/>
            <a:r>
              <a:rPr lang="ru-RU" sz="3733" b="1" dirty="0">
                <a:solidFill>
                  <a:srgbClr val="FF0000"/>
                </a:solidFill>
              </a:rPr>
              <a:t>И честь, и храбрость в этих двух словах.</a:t>
            </a:r>
          </a:p>
          <a:p>
            <a:pPr algn="ctr"/>
            <a:r>
              <a:rPr lang="ru-RU" sz="3733" b="1" dirty="0">
                <a:solidFill>
                  <a:srgbClr val="FF0000"/>
                </a:solidFill>
              </a:rPr>
              <a:t>Героями нельзя стать слишком быстро.</a:t>
            </a:r>
          </a:p>
          <a:p>
            <a:pPr algn="ctr"/>
            <a:r>
              <a:rPr lang="ru-RU" sz="3733" b="1" dirty="0">
                <a:solidFill>
                  <a:srgbClr val="FF0000"/>
                </a:solidFill>
              </a:rPr>
              <a:t>Герой лишь тот, кому неведом страх.</a:t>
            </a:r>
          </a:p>
        </p:txBody>
      </p:sp>
    </p:spTree>
    <p:extLst>
      <p:ext uri="{BB962C8B-B14F-4D97-AF65-F5344CB8AC3E}">
        <p14:creationId xmlns:p14="http://schemas.microsoft.com/office/powerpoint/2010/main" val="1084823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stranageroev.su/wp-content/uploads/2020/04/grus3_ru-803x4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12314903" cy="6840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3028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https://md-gazeta.ru/wp-content/uploads/2016/08/13338-1024x69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974"/>
            <a:ext cx="12192000" cy="6847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20470" y="300587"/>
            <a:ext cx="1782233" cy="2360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19784" y="1988841"/>
            <a:ext cx="112332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 </a:t>
            </a:r>
            <a:endParaRPr lang="ru-RU" sz="3733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011" y="284558"/>
            <a:ext cx="2016224" cy="2506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50720" y="2105013"/>
            <a:ext cx="883298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</a:rPr>
              <a:t>Герой России - высшее звание, присваиваемое  за заслуги перед государством , связанные </a:t>
            </a:r>
            <a:endParaRPr lang="ru-RU" sz="32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с </a:t>
            </a:r>
            <a:r>
              <a:rPr lang="ru-RU" sz="3200" b="1" dirty="0">
                <a:solidFill>
                  <a:schemeClr val="bg1"/>
                </a:solidFill>
              </a:rPr>
              <a:t>совершением геройского подвига. Оно было учреждено 20 марта 1992 года, и  заменило звание Героя Советского Союза. Это звание стало первым в иерархии государственных наград России. Герою Российской Федерации вручается знак особого отличия – </a:t>
            </a:r>
            <a:endParaRPr lang="ru-RU" sz="32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медаль </a:t>
            </a:r>
            <a:r>
              <a:rPr lang="ru-RU" sz="3200" b="1" dirty="0">
                <a:solidFill>
                  <a:schemeClr val="bg1"/>
                </a:solidFill>
              </a:rPr>
              <a:t>«Золотая звезда»</a:t>
            </a:r>
          </a:p>
        </p:txBody>
      </p:sp>
    </p:spTree>
    <p:extLst>
      <p:ext uri="{BB962C8B-B14F-4D97-AF65-F5344CB8AC3E}">
        <p14:creationId xmlns:p14="http://schemas.microsoft.com/office/powerpoint/2010/main" val="877286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maminsayt.ru/wp-content/uploads/2019/05/Stihi-o-pobede-v-VO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23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0972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85</Words>
  <Application>Microsoft Office PowerPoint</Application>
  <PresentationFormat>Произвольный</PresentationFormat>
  <Paragraphs>15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Герои России моей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Славик</dc:creator>
  <cp:lastModifiedBy>Елена</cp:lastModifiedBy>
  <cp:revision>14</cp:revision>
  <dcterms:created xsi:type="dcterms:W3CDTF">2021-02-06T11:20:45Z</dcterms:created>
  <dcterms:modified xsi:type="dcterms:W3CDTF">2021-02-09T04:00:48Z</dcterms:modified>
</cp:coreProperties>
</file>