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79" r:id="rId3"/>
    <p:sldId id="280" r:id="rId4"/>
    <p:sldId id="281" r:id="rId5"/>
    <p:sldId id="282" r:id="rId6"/>
  </p:sldIdLst>
  <p:sldSz cx="9144000" cy="6858000" type="screen4x3"/>
  <p:notesSz cx="6858000" cy="9947275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150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D5A916-0788-415E-9784-0D9DA605ED4B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33E2F-0B70-4C06-8D83-EC15D2A4F4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389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-228600"/>
            <a:ext cx="9982200" cy="708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76300" y="1686249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smtClean="0">
                <a:solidFill>
                  <a:srgbClr val="0000CC"/>
                </a:solidFill>
              </a:rPr>
              <a:t> 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8200" y="394840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48200" y="434340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68982" y="474885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61811" y="5181600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909" y="55874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1000" y="1538514"/>
            <a:ext cx="78105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4800" b="1" dirty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ДЕЙСТВИЕ </a:t>
            </a:r>
            <a:r>
              <a:rPr lang="ru-RU" sz="4800" b="1" dirty="0" smtClean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ПЕРВОЕ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endParaRPr lang="ru-RU" sz="4800" b="1" dirty="0" smtClean="0"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4800" b="1" i="1" dirty="0" smtClean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«Определение </a:t>
            </a:r>
            <a:r>
              <a:rPr lang="ru-RU" sz="4800" b="1" i="1" dirty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глаголов среди других частей </a:t>
            </a:r>
            <a:r>
              <a:rPr lang="ru-RU" sz="4800" b="1" i="1" dirty="0" smtClean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речи»</a:t>
            </a:r>
            <a:endParaRPr lang="ru-RU" sz="4800" i="1" dirty="0">
              <a:effectLst/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17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-228600"/>
            <a:ext cx="9982200" cy="708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76300" y="1686249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smtClean="0">
                <a:solidFill>
                  <a:srgbClr val="0000CC"/>
                </a:solidFill>
              </a:rPr>
              <a:t> 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8200" y="394840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48200" y="434340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68982" y="474885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61811" y="5181600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909" y="55874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1538514"/>
            <a:ext cx="7505700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4800" b="1" dirty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ДЕЙСТВИЕ </a:t>
            </a:r>
            <a:r>
              <a:rPr lang="ru-RU" sz="4800" b="1" dirty="0" smtClean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ТРЕТЬЕ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endParaRPr lang="ru-RU" sz="4800" b="1" dirty="0" smtClean="0"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4800" b="1" i="1" dirty="0" smtClean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«Изменение глаголов по числам»</a:t>
            </a:r>
            <a:endParaRPr lang="ru-RU" sz="4800" i="1" dirty="0">
              <a:effectLst/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315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-215812"/>
            <a:ext cx="9982200" cy="708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76300" y="1686249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smtClean="0">
                <a:solidFill>
                  <a:srgbClr val="0000CC"/>
                </a:solidFill>
              </a:rPr>
              <a:t> 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8200" y="394840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48200" y="434340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68982" y="474885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61811" y="5181600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909" y="55874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62000" y="1538515"/>
            <a:ext cx="7429500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4800" b="1" dirty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ДЕЙСТВИЕ </a:t>
            </a:r>
            <a:r>
              <a:rPr lang="ru-RU" sz="4800" b="1" dirty="0" smtClean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ВТОРОЕ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endParaRPr lang="ru-RU" sz="4800" b="1" dirty="0" smtClean="0"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4800" b="1" i="1" dirty="0" smtClean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«Письмо глаголов с частицей НЕ»</a:t>
            </a:r>
            <a:endParaRPr lang="ru-RU" sz="4800" i="1" dirty="0">
              <a:effectLst/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67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-215812"/>
            <a:ext cx="9982200" cy="708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76300" y="1686249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smtClean="0">
                <a:solidFill>
                  <a:srgbClr val="0000CC"/>
                </a:solidFill>
              </a:rPr>
              <a:t> 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8200" y="394840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48200" y="434340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68982" y="474885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61811" y="5181600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909" y="55874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1538514"/>
            <a:ext cx="86106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4800" b="1" dirty="0" smtClean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ДЕЙСТВИЕ ЧЕТВЁРТОЕ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endParaRPr lang="ru-RU" sz="4800" b="1" dirty="0" smtClean="0"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4800" b="1" i="1" dirty="0" smtClean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800" b="1" i="1" dirty="0" err="1" smtClean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r>
              <a:rPr lang="ru-RU" sz="4800" b="1" i="1" dirty="0" smtClean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4800" b="1" i="1" dirty="0" smtClean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времени глагола»</a:t>
            </a:r>
            <a:endParaRPr lang="ru-RU" sz="4800" i="1" dirty="0">
              <a:effectLst/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79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1" y="-304800"/>
            <a:ext cx="10107549" cy="717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76300" y="1686249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00CC"/>
                </a:solidFill>
              </a:rPr>
              <a:t> </a:t>
            </a:r>
            <a:r>
              <a:rPr lang="ru-RU" b="1" dirty="0" smtClean="0">
                <a:solidFill>
                  <a:srgbClr val="0000CC"/>
                </a:solidFill>
              </a:rPr>
              <a:t> 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8200" y="394840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48200" y="434340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68982" y="474885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61811" y="5181600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909" y="558747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538515"/>
            <a:ext cx="78867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4800" b="1" dirty="0" smtClean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ДЕЙСТВИЕ ПЯТОЕ</a:t>
            </a: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endParaRPr lang="ru-RU" sz="4800" b="1" dirty="0" smtClean="0"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4800" b="1" i="1" dirty="0" smtClean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«Изменение глаголов прошедшего </a:t>
            </a:r>
            <a:r>
              <a:rPr lang="ru-RU" sz="4800" b="1" i="1" smtClean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времени по родам</a:t>
            </a:r>
            <a:r>
              <a:rPr lang="ru-RU" sz="4800" b="1" i="1" dirty="0" smtClean="0">
                <a:latin typeface="Bookman Old Style" panose="0205060405050502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800" i="1" dirty="0">
              <a:effectLst/>
              <a:latin typeface="Bookman Old Style" panose="0205060405050502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9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52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Bookman Old Style</vt:lpstr>
      <vt:lpstr>Calibri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RUst</dc:creator>
  <cp:lastModifiedBy>Пользователь Windows</cp:lastModifiedBy>
  <cp:revision>41</cp:revision>
  <cp:lastPrinted>2019-03-13T16:38:05Z</cp:lastPrinted>
  <dcterms:created xsi:type="dcterms:W3CDTF">2015-01-26T10:59:57Z</dcterms:created>
  <dcterms:modified xsi:type="dcterms:W3CDTF">2019-03-13T16:39:12Z</dcterms:modified>
</cp:coreProperties>
</file>