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2" r:id="rId2"/>
    <p:sldId id="275" r:id="rId3"/>
    <p:sldId id="286" r:id="rId4"/>
    <p:sldId id="276" r:id="rId5"/>
    <p:sldId id="277" r:id="rId6"/>
    <p:sldId id="282" r:id="rId7"/>
    <p:sldId id="280" r:id="rId8"/>
    <p:sldId id="287" r:id="rId9"/>
    <p:sldId id="290" r:id="rId10"/>
    <p:sldId id="291" r:id="rId11"/>
    <p:sldId id="292" r:id="rId12"/>
    <p:sldId id="278" r:id="rId13"/>
    <p:sldId id="293" r:id="rId14"/>
    <p:sldId id="285" r:id="rId15"/>
    <p:sldId id="288" r:id="rId16"/>
    <p:sldId id="284" r:id="rId17"/>
    <p:sldId id="289" r:id="rId18"/>
    <p:sldId id="295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3" autoAdjust="0"/>
    <p:restoredTop sz="94660"/>
  </p:normalViewPr>
  <p:slideViewPr>
    <p:cSldViewPr>
      <p:cViewPr>
        <p:scale>
          <a:sx n="76" d="100"/>
          <a:sy n="76" d="100"/>
        </p:scale>
        <p:origin x="-115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883FB7-FB8A-43DA-992B-04CF3ED3230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8AD0F2-A77E-43C9-AEF1-D1899148216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36712"/>
            <a:ext cx="7851648" cy="79208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 родной!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00808"/>
            <a:ext cx="8431088" cy="4824536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много мест чудесных!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 вся наша Земля!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мне роднее и милее,</a:t>
            </a:r>
          </a:p>
          <a:p>
            <a:pPr algn="ctr"/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Юнново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там, где родился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я!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553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504" y="260648"/>
            <a:ext cx="8712968" cy="648072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ХЛЕБ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ВСЕМУ ГОЛОВА.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БЕЗ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ХЛЕБА КУСКА ВЕЗДЕ ТОСКА.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БЕЗ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ХЛЕБА СЫТ НЕ БУДЕШЬ.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БУДЕТ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– БУДЕТ И ХЛЕБ.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СЫТЫЙ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 ЗВЕЗДЫ НА НЕБЕ, А ГОЛОДНЫЙ ДУМАЕТ О ХЛЕБЕ.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ХЛЕБА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КУСКА, И СТОЛ – ДОСКА.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ХЛЕБ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НАСУЩНЫЙ: ХОТЬ ЧЕРНЫЙ, ДА ВКУСНЫЙ.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ХЛЕБ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НОГАМИ ТОПТАТЬ – НАРОДУ ГОЛОДАТЬ.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ХЛЕБОМ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НЕ ШУТЯТ.</a:t>
            </a:r>
          </a:p>
          <a:p>
            <a:pPr algn="l"/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БЕЗ </a:t>
            </a: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УМА ПРОКОЛОТИШЬСЯ, А БЕЗ ХЛЕБА НЕ ПРОЖИВЕШЬ</a:t>
            </a:r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9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9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9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07247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68" y="367302"/>
            <a:ext cx="5728492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7303"/>
            <a:ext cx="4030241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93378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76672"/>
            <a:ext cx="7851648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Знаменитые люди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180px-Iahin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58" y="1660097"/>
            <a:ext cx="2592288" cy="382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99992"/>
            <a:ext cx="2664296" cy="382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622613"/>
            <a:ext cx="2714625" cy="38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3659" y="5805264"/>
            <a:ext cx="24261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Яхин</a:t>
            </a:r>
            <a:r>
              <a:rPr lang="ru-RU" dirty="0"/>
              <a:t> </a:t>
            </a:r>
          </a:p>
          <a:p>
            <a:pPr algn="ctr"/>
            <a:r>
              <a:rPr lang="ru-RU" b="1" dirty="0" err="1" smtClean="0"/>
              <a:t>Файзелгаян</a:t>
            </a:r>
            <a:r>
              <a:rPr lang="ru-RU" b="1" dirty="0" smtClean="0"/>
              <a:t> </a:t>
            </a:r>
            <a:r>
              <a:rPr lang="ru-RU" b="1" dirty="0" err="1" smtClean="0"/>
              <a:t>Фатхулбаянович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244334"/>
            <a:ext cx="3499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65004" y="5805264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>
                <a:solidFill>
                  <a:prstClr val="white"/>
                </a:solidFill>
              </a:rPr>
              <a:t>Денисламов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Рифгат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 smtClean="0">
                <a:solidFill>
                  <a:prstClr val="white"/>
                </a:solidFill>
              </a:rPr>
              <a:t>Карамович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87652" y="5805357"/>
            <a:ext cx="2116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Султанов </a:t>
            </a:r>
            <a:endParaRPr lang="ru-RU" b="1" dirty="0" smtClean="0"/>
          </a:p>
          <a:p>
            <a:pPr algn="ctr"/>
            <a:r>
              <a:rPr lang="ru-RU" b="1" dirty="0" err="1" smtClean="0"/>
              <a:t>Шарифьян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err="1" smtClean="0"/>
              <a:t>Шаесламович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564396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1800200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504" y="2636912"/>
            <a:ext cx="8712968" cy="2344224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Если хочешь быть со мной, что отдашь Земле родной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3526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99420"/>
            <a:ext cx="4212431" cy="266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76239"/>
            <a:ext cx="3889127" cy="268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429000"/>
            <a:ext cx="388912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05" y="3429001"/>
            <a:ext cx="413950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70556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8352159" cy="619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75523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485456" cy="792088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9694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50241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851648" cy="1828800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4372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93304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остановка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492896"/>
            <a:ext cx="7776863" cy="434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02030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491608" cy="2952328"/>
          </a:xfrm>
        </p:spPr>
        <p:txBody>
          <a:bodyPr>
            <a:noAutofit/>
          </a:bodyPr>
          <a:lstStyle/>
          <a:p>
            <a:pPr algn="ctr"/>
            <a:r>
              <a:rPr lang="ru-RU"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7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br>
              <a:rPr lang="ru-RU" sz="7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7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свидания!</a:t>
            </a:r>
            <a:r>
              <a:rPr lang="ru-RU" sz="6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avatars.mds.yandex.net/get-zen_doc/3540570/pub_5f3eaecee599bc7685f06b5e_5f3ebe51df47942c9ad7887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80"/>
            <a:ext cx="413568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02184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D:\ребус\2 орнамент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6689"/>
            <a:ext cx="3288977" cy="263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ребус\3 еля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06" y="3182730"/>
            <a:ext cx="349141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ребус\4 кумыс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3356992"/>
            <a:ext cx="3288977" cy="306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45030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849488"/>
          </a:xfrm>
        </p:spPr>
        <p:txBody>
          <a:bodyPr>
            <a:noAutofit/>
          </a:bodyPr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ЮННЫ </a:t>
            </a:r>
            <a:endParaRPr lang="ru-RU" sz="1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449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DSC0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4936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6787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20200507_084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1256"/>
            <a:ext cx="6264696" cy="622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76901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05a55070-0b98-4507-85d4-ed47f1b697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40"/>
            <a:ext cx="4640064" cy="3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e8cf8166-0124-400b-8412-47aefc780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50" y="3068960"/>
            <a:ext cx="425602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98824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DCIM\144___01\IMG_25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6"/>
            <a:ext cx="511256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1" y="332656"/>
            <a:ext cx="468741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G:\DCIM\144___01\IMG_25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876" y="3686216"/>
            <a:ext cx="4310087" cy="298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45251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3892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19799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-99392"/>
            <a:ext cx="7851648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2708920"/>
            <a:ext cx="7854696" cy="227221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пословицу»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59840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161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Край родной!</vt:lpstr>
      <vt:lpstr>Презентация PowerPoint</vt:lpstr>
      <vt:lpstr>  ЮННЫ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Игра </vt:lpstr>
      <vt:lpstr>Презентация PowerPoint</vt:lpstr>
      <vt:lpstr>Презентация PowerPoint</vt:lpstr>
      <vt:lpstr>Знаменитые люди</vt:lpstr>
      <vt:lpstr>Игра </vt:lpstr>
      <vt:lpstr>Презентация PowerPoint</vt:lpstr>
      <vt:lpstr>Презентация PowerPoint</vt:lpstr>
      <vt:lpstr>Родник</vt:lpstr>
      <vt:lpstr>Рефлексия </vt:lpstr>
      <vt:lpstr>Музыкальная остановка</vt:lpstr>
      <vt:lpstr>Спасибо за внимание! До свидания!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Гульшат Ильясовна</dc:creator>
  <cp:lastModifiedBy>лиза</cp:lastModifiedBy>
  <cp:revision>58</cp:revision>
  <dcterms:created xsi:type="dcterms:W3CDTF">2018-04-28T14:56:08Z</dcterms:created>
  <dcterms:modified xsi:type="dcterms:W3CDTF">2021-09-24T15:15:02Z</dcterms:modified>
</cp:coreProperties>
</file>