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9" r:id="rId2"/>
    <p:sldId id="257" r:id="rId3"/>
    <p:sldId id="256" r:id="rId4"/>
    <p:sldId id="258" r:id="rId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Кроссворд  по басням Крылова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43" y="2132856"/>
            <a:ext cx="3456384" cy="4474146"/>
          </a:xfrm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5292080" y="5157192"/>
            <a:ext cx="3394720" cy="9689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73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4104456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/>
              <a:t>ПО ГОРИЗОНТАЛИ</a:t>
            </a:r>
          </a:p>
          <a:p>
            <a:pPr>
              <a:buAutoNum type="arabicPeriod"/>
            </a:pPr>
            <a:endParaRPr lang="ru-RU" sz="1400" dirty="0" smtClean="0"/>
          </a:p>
          <a:p>
            <a:pPr>
              <a:buAutoNum type="arabicPeriod"/>
            </a:pPr>
            <a:r>
              <a:rPr lang="ru-RU" sz="1400" dirty="0" smtClean="0"/>
              <a:t>Героиня </a:t>
            </a:r>
            <a:r>
              <a:rPr lang="ru-RU" sz="1400" dirty="0" smtClean="0"/>
              <a:t>басни осталась без обеда по своей глупости. </a:t>
            </a:r>
          </a:p>
          <a:p>
            <a:pPr>
              <a:buAutoNum type="arabicPeriod" startAt="4"/>
            </a:pPr>
            <a:r>
              <a:rPr lang="ru-RU" sz="1400" dirty="0" smtClean="0"/>
              <a:t>Кого «водили напоказ»?</a:t>
            </a:r>
          </a:p>
          <a:p>
            <a:pPr>
              <a:buAutoNum type="arabicPeriod" startAt="6"/>
            </a:pPr>
            <a:r>
              <a:rPr lang="ru-RU" sz="1400" dirty="0" smtClean="0"/>
              <a:t>Кто пропел красное лето?</a:t>
            </a:r>
          </a:p>
          <a:p>
            <a:pPr>
              <a:buAutoNum type="arabicPeriod" startAt="7"/>
            </a:pPr>
            <a:r>
              <a:rPr lang="ru-RU" sz="1400" dirty="0" smtClean="0"/>
              <a:t>Кто виноват  что Волк голодный?</a:t>
            </a:r>
          </a:p>
          <a:p>
            <a:pPr>
              <a:buAutoNum type="arabicPeriod" startAt="9"/>
            </a:pPr>
            <a:r>
              <a:rPr lang="ru-RU" sz="1400" dirty="0" smtClean="0"/>
              <a:t>Героиня басни, неблагодарная невежда. </a:t>
            </a:r>
          </a:p>
          <a:p>
            <a:pPr>
              <a:buAutoNum type="arabicPeriod" startAt="9"/>
            </a:pPr>
            <a:r>
              <a:rPr lang="ru-RU" sz="1400" dirty="0" smtClean="0"/>
              <a:t> Кого просила Стрекоза «до вешних только дней прокорми и обогрей»?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ПО ВЕРТИКАЛИ</a:t>
            </a:r>
          </a:p>
          <a:p>
            <a:pPr>
              <a:buAutoNum type="arabicPeriod" startAt="2"/>
            </a:pPr>
            <a:r>
              <a:rPr lang="ru-RU" sz="1400" dirty="0" smtClean="0"/>
              <a:t>Героиня басни, которая не увидела 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 толка в   очках.</a:t>
            </a:r>
          </a:p>
          <a:p>
            <a:pPr marL="0" indent="0">
              <a:buNone/>
            </a:pPr>
            <a:r>
              <a:rPr lang="ru-RU" sz="1400" dirty="0" smtClean="0"/>
              <a:t>3.      Хитрая плутовка, лестью добилась обеда.</a:t>
            </a:r>
          </a:p>
          <a:p>
            <a:pPr marL="0" indent="0">
              <a:buNone/>
            </a:pPr>
            <a:r>
              <a:rPr lang="ru-RU" sz="1400" dirty="0" smtClean="0"/>
              <a:t>5.      Герой басни « на успех прельщается чужой».</a:t>
            </a:r>
          </a:p>
          <a:p>
            <a:pPr marL="0" indent="0">
              <a:buNone/>
            </a:pPr>
            <a:r>
              <a:rPr lang="ru-RU" sz="1400" dirty="0" smtClean="0"/>
              <a:t>8.      Кого </a:t>
            </a:r>
            <a:r>
              <a:rPr lang="ru-RU" sz="1400" dirty="0"/>
              <a:t>В</a:t>
            </a:r>
            <a:r>
              <a:rPr lang="ru-RU" sz="1400" dirty="0" smtClean="0"/>
              <a:t>аська «слушал и ел»?</a:t>
            </a:r>
            <a:endParaRPr lang="ru-RU" sz="14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2736056"/>
            <a:ext cx="3409950" cy="3333750"/>
          </a:xfrm>
        </p:spPr>
      </p:pic>
    </p:spTree>
    <p:extLst>
      <p:ext uri="{BB962C8B-B14F-4D97-AF65-F5344CB8AC3E}">
        <p14:creationId xmlns:p14="http://schemas.microsoft.com/office/powerpoint/2010/main" val="42228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839751"/>
              </p:ext>
            </p:extLst>
          </p:nvPr>
        </p:nvGraphicFramePr>
        <p:xfrm>
          <a:off x="0" y="4"/>
          <a:ext cx="9144000" cy="685799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623454">
                <a:tc>
                  <a:txBody>
                    <a:bodyPr/>
                    <a:lstStyle/>
                    <a:p>
                      <a:endParaRPr lang="ru-RU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2.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3.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1.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В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Р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Н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4.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chemeClr val="tx1"/>
                            </a:solidFill>
                          </a:ln>
                          <a:latin typeface="Calibri" panose="020F0502020204030204" pitchFamily="34" charset="0"/>
                        </a:rPr>
                        <a:t>С</a:t>
                      </a:r>
                      <a:endParaRPr lang="ru-RU" b="0" dirty="0">
                        <a:ln>
                          <a:solidFill>
                            <a:schemeClr val="tx1"/>
                          </a:solidFill>
                        </a:ln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chemeClr val="tx1"/>
                            </a:solidFill>
                          </a:ln>
                          <a:latin typeface="Calibri" panose="020F0502020204030204" pitchFamily="34" charset="0"/>
                        </a:rPr>
                        <a:t>Л</a:t>
                      </a:r>
                      <a:endParaRPr lang="ru-RU" b="0" dirty="0">
                        <a:ln>
                          <a:solidFill>
                            <a:schemeClr val="tx1"/>
                          </a:solidFill>
                        </a:ln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chemeClr val="tx1"/>
                            </a:solidFill>
                          </a:ln>
                          <a:latin typeface="Calibri" panose="020F0502020204030204" pitchFamily="34" charset="0"/>
                        </a:rPr>
                        <a:t>О</a:t>
                      </a:r>
                      <a:endParaRPr lang="ru-RU" b="0" dirty="0">
                        <a:ln>
                          <a:solidFill>
                            <a:schemeClr val="tx1"/>
                          </a:solidFill>
                        </a:ln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err="1" smtClean="0">
                          <a:ln>
                            <a:solidFill>
                              <a:schemeClr val="tx1"/>
                            </a:solidFill>
                          </a:ln>
                          <a:latin typeface="Calibri" panose="020F0502020204030204" pitchFamily="34" charset="0"/>
                        </a:rPr>
                        <a:t>Н</a:t>
                      </a:r>
                      <a:endParaRPr lang="ru-RU" b="0" dirty="0">
                        <a:ln>
                          <a:solidFill>
                            <a:schemeClr val="tx1"/>
                          </a:solidFill>
                        </a:ln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5.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6.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С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Т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Р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Е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К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З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8.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7.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9.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10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4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356158"/>
              </p:ext>
            </p:extLst>
          </p:nvPr>
        </p:nvGraphicFramePr>
        <p:xfrm>
          <a:off x="-6" y="4"/>
          <a:ext cx="9144000" cy="6857994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623454"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2.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3.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1.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н</a:t>
                      </a:r>
                      <a:endParaRPr lang="ru-RU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4.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с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л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н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5.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б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и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с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е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6.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с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т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р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е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к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з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8.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и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в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ь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п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ц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7.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я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г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н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е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н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о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к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р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н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9.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с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в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и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н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ь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я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е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ц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10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м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у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р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в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е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й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23454"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Calibri" panose="020F0502020204030204" pitchFamily="34" charset="0"/>
                        </a:rPr>
                        <a:t>а</a:t>
                      </a:r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55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</TotalTime>
  <Words>204</Words>
  <Application>Microsoft Office PowerPoint</Application>
  <PresentationFormat>Экран (4:3)</PresentationFormat>
  <Paragraphs>112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Calibri</vt:lpstr>
      <vt:lpstr>Candara</vt:lpstr>
      <vt:lpstr>Symbol</vt:lpstr>
      <vt:lpstr>Волна</vt:lpstr>
      <vt:lpstr>Кроссворд  по басням Крылова</vt:lpstr>
      <vt:lpstr>Кроссворд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Ватащук Наталия Анатольевна</dc:creator>
  <cp:lastModifiedBy>РСОШ</cp:lastModifiedBy>
  <cp:revision>10</cp:revision>
  <cp:lastPrinted>2014-10-27T09:39:04Z</cp:lastPrinted>
  <dcterms:created xsi:type="dcterms:W3CDTF">2014-10-27T09:17:49Z</dcterms:created>
  <dcterms:modified xsi:type="dcterms:W3CDTF">2022-03-25T15:18:56Z</dcterms:modified>
</cp:coreProperties>
</file>