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8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 dir="vert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0099"/>
                </a:solidFill>
                <a:latin typeface="Gabriola" pitchFamily="82" charset="0"/>
              </a:rPr>
              <a:t>«Дочки, мамочки, сыночки»</a:t>
            </a:r>
            <a:endParaRPr lang="ru-RU" sz="8800" dirty="0">
              <a:solidFill>
                <a:srgbClr val="000099"/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Palatino Linotype" pitchFamily="18" charset="0"/>
              </a:rPr>
              <a:t>Подготовила: музыкальный руководитель МБДОУ «Д/С №45»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Palatino Linotype" pitchFamily="18" charset="0"/>
              </a:rPr>
              <a:t>ЧеркащенкоЛ.С</a:t>
            </a:r>
            <a:endParaRPr lang="ru-RU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Monotype Corsiva" pitchFamily="66" charset="0"/>
              </a:rPr>
              <a:t>Исполняется танец с мамами «Подари улыбку маме» </a:t>
            </a:r>
            <a:br>
              <a:rPr lang="ru-RU" b="1" i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0099"/>
                </a:solidFill>
                <a:latin typeface="Monotype Corsiva" pitchFamily="66" charset="0"/>
              </a:rPr>
              <a:t>(с баночками – </a:t>
            </a:r>
            <a:r>
              <a:rPr lang="ru-RU" b="1" i="1" dirty="0" err="1" smtClean="0">
                <a:solidFill>
                  <a:srgbClr val="000099"/>
                </a:solidFill>
                <a:latin typeface="Monotype Corsiva" pitchFamily="66" charset="0"/>
              </a:rPr>
              <a:t>шумелочками</a:t>
            </a:r>
            <a:r>
              <a:rPr lang="ru-RU" b="1" i="1" dirty="0" smtClean="0">
                <a:solidFill>
                  <a:srgbClr val="000099"/>
                </a:solidFill>
                <a:latin typeface="Monotype Corsiva" pitchFamily="66" charset="0"/>
              </a:rPr>
              <a:t>)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endParaRPr lang="ru-RU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F:\101NIKON\DSCN38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060848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517632" cy="532859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/>
              <a:t>За мамин ежедневный труд, сердечность и терпенье</a:t>
            </a:r>
          </a:p>
          <a:p>
            <a:pPr algn="ctr">
              <a:buNone/>
            </a:pPr>
            <a:r>
              <a:rPr lang="ru-RU" i="1" dirty="0" smtClean="0"/>
              <a:t>Медалей важных не дают, к большому сожаленью.</a:t>
            </a:r>
          </a:p>
          <a:p>
            <a:pPr algn="ctr">
              <a:buNone/>
            </a:pPr>
            <a:r>
              <a:rPr lang="ru-RU" i="1" dirty="0" smtClean="0"/>
              <a:t>Но мы решили исправить положение –</a:t>
            </a:r>
          </a:p>
          <a:p>
            <a:pPr algn="ctr">
              <a:buNone/>
            </a:pPr>
            <a:r>
              <a:rPr lang="ru-RU" i="1" dirty="0" smtClean="0"/>
              <a:t>Медали смастерили и вот сейчас – вручение!</a:t>
            </a:r>
          </a:p>
          <a:p>
            <a:pPr algn="ctr">
              <a:buNone/>
            </a:pPr>
            <a:r>
              <a:rPr lang="ru-RU" i="1" dirty="0" smtClean="0"/>
              <a:t>За доброту и нежность, терпение и заботу!</a:t>
            </a:r>
          </a:p>
          <a:p>
            <a:pPr algn="ctr">
              <a:buNone/>
            </a:pPr>
            <a:r>
              <a:rPr lang="ru-RU" i="1" dirty="0" smtClean="0"/>
              <a:t>Любимые мамочки, вы удостаиваетесь звания</a:t>
            </a:r>
          </a:p>
          <a:p>
            <a:pPr algn="ctr">
              <a:buNone/>
            </a:pPr>
            <a:r>
              <a:rPr lang="ru-RU" i="1" dirty="0" smtClean="0"/>
              <a:t>«Самая лучшая мама!»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101NIKON\DSCN38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7688"/>
          <a:stretch>
            <a:fillRect/>
          </a:stretch>
        </p:blipFill>
        <p:spPr bwMode="auto">
          <a:xfrm rot="16200000">
            <a:off x="1381336" y="787016"/>
            <a:ext cx="6381328" cy="518457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7281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  <a:t>Мы хотим, чтоб мамы наши становились ещё краше!</a:t>
            </a:r>
            <a:b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  <a:t>Чтоб всех счастливей были наши дорогие мамы!</a:t>
            </a:r>
            <a:b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endParaRPr lang="ru-RU" sz="32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8194" name="Picture 2" descr="F:\101NIKON\DSCN38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4518421" cy="3388816"/>
          </a:xfrm>
          <a:prstGeom prst="rect">
            <a:avLst/>
          </a:prstGeom>
          <a:noFill/>
        </p:spPr>
      </p:pic>
      <p:pic>
        <p:nvPicPr>
          <p:cNvPr id="8195" name="Picture 3" descr="F:\101NIKON\DSCN38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668428">
            <a:off x="4654838" y="2412962"/>
            <a:ext cx="4577575" cy="343318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 smtClean="0">
                <a:solidFill>
                  <a:srgbClr val="000099"/>
                </a:solidFill>
                <a:latin typeface="Monotype Corsiva" pitchFamily="66" charset="0"/>
              </a:rPr>
              <a:t>Цель:</a:t>
            </a: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>Создать праздничное настроение у детей и взрослых;</a:t>
            </a:r>
            <a:b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>Вызвать у детей радость, творческую активность.</a:t>
            </a:r>
            <a:b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</a:br>
            <a:endParaRPr lang="ru-RU" sz="32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54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600" b="1" u="sng" dirty="0" smtClean="0">
                <a:solidFill>
                  <a:srgbClr val="000099"/>
                </a:solidFill>
                <a:latin typeface="Monotype Corsiva" pitchFamily="66" charset="0"/>
              </a:rPr>
              <a:t>Задачи:</a:t>
            </a:r>
            <a:endParaRPr lang="ru-RU" sz="3600" b="1" dirty="0" smtClean="0">
              <a:solidFill>
                <a:srgbClr val="000099"/>
              </a:solidFill>
              <a:latin typeface="Monotype Corsiva" pitchFamily="66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Работать над интонационной выразительностью во время исполнения песен, следить за исполнением песен легким естественным звуком;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Учить детей точно выполнять движения в соответствии с текстом;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Развивать положительные эмоции;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Развивать у детей желание продемонстрировать свои таланты;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Развивать инициативу, воображение, память, мышление;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Заинтересовать и активизировать детей с разными склонностями;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0099"/>
                </a:solidFill>
                <a:latin typeface="Monotype Corsiva" pitchFamily="66" charset="0"/>
              </a:rPr>
              <a:t>Воспитывать у детей радость, творческую активность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Пригласили в гости к нам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Мы сегодня наших мам.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Мамы есть у нас со стажем,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Опыт мамы очень важен.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Ласку, мудрость и заботу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Могут мамы показать.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И сегодня этот опыт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Своим детям передать.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Дорогие мамы, этот день посвящён Вам!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С праздником Вас, дорогие!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101NIKON\DSCN3744.JPG"/>
          <p:cNvPicPr>
            <a:picLocks noChangeAspect="1" noChangeArrowheads="1"/>
          </p:cNvPicPr>
          <p:nvPr/>
        </p:nvPicPr>
        <p:blipFill>
          <a:blip r:embed="rId3" cstate="print"/>
          <a:srcRect l="15244" t="16002"/>
          <a:stretch>
            <a:fillRect/>
          </a:stretch>
        </p:blipFill>
        <p:spPr bwMode="auto">
          <a:xfrm>
            <a:off x="3913633" y="2969968"/>
            <a:ext cx="5230367" cy="3888032"/>
          </a:xfrm>
          <a:prstGeom prst="rect">
            <a:avLst/>
          </a:prstGeom>
          <a:noFill/>
        </p:spPr>
      </p:pic>
      <p:pic>
        <p:nvPicPr>
          <p:cNvPr id="1026" name="Picture 2" descr="F:\101NIKON\DSCN374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12728" r="25430"/>
          <a:stretch>
            <a:fillRect/>
          </a:stretch>
        </p:blipFill>
        <p:spPr bwMode="auto">
          <a:xfrm>
            <a:off x="0" y="980728"/>
            <a:ext cx="4499992" cy="39498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275040" cy="3024336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Мама, прошу, открой мне секрет: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Как это я появился на свет?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Может, в капусте меня вы нашли?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Может быть, аисты в дом принесли?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Нет! Это точно! Я знаю давно!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Меня не обманите вы всё равно!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В доме родильном дети рождаются,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А женщины мамами там называются!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Monotype Corsiva" pitchFamily="66" charset="0"/>
              </a:rPr>
              <a:t>Танец « Разноцветная игра».</a:t>
            </a:r>
            <a:r>
              <a:rPr lang="ru-RU" dirty="0" smtClean="0">
                <a:latin typeface="Monotype Corsiva" pitchFamily="66" charset="0"/>
              </a:rPr>
              <a:t>  </a:t>
            </a:r>
            <a:br>
              <a:rPr lang="ru-RU" dirty="0" smtClean="0"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2050" name="Picture 2" descr="F:\101NIKON\DSCN37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Игра « Заплети косу»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Чтобы гости не скучали, чтобы было веселей,</a:t>
            </a:r>
            <a:b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                 Приглашаю я на танец всех своих друзей!</a:t>
            </a: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r>
              <a:rPr lang="ru-RU" sz="4000" b="1" i="1" dirty="0" smtClean="0">
                <a:latin typeface="Monotype Corsiva" pitchFamily="66" charset="0"/>
              </a:rPr>
              <a:t>              </a:t>
            </a: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3074" name="Picture 2" descr="F:\101NIKON\DSCN377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3075" name="Picture 3" descr="F:\101NIKON\DSCN377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101NIKON\DSCN37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 Следующий конкурс для мам «Шар с вопросом».</a:t>
            </a:r>
            <a:b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(приглашаются 4 мамы, они встают с одной стороны зала, а на другой  стороне зала в корзинах лежат разноцветные шары. Мамы должны найти шар с вопросом и ответить на него)</a:t>
            </a:r>
            <a:endParaRPr lang="ru-RU" sz="32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F:\101NIKON\DSCN37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4038600" cy="3028950"/>
          </a:xfrm>
          <a:prstGeom prst="rect">
            <a:avLst/>
          </a:prstGeom>
          <a:noFill/>
        </p:spPr>
      </p:pic>
      <p:pic>
        <p:nvPicPr>
          <p:cNvPr id="5123" name="Picture 3" descr="F:\101NIKON\DSCN37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636912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116205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Игра с мячом « Ты катись, катись мой мячик»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707904" cy="4691063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В игре  используются  два мяча. Взрослые и дети становятся в круг и передают друг другу мяч </a:t>
            </a:r>
            <a:r>
              <a:rPr lang="ru-RU" sz="2000" dirty="0" err="1" smtClean="0">
                <a:solidFill>
                  <a:srgbClr val="000099"/>
                </a:solidFill>
                <a:latin typeface="Monotype Corsiva" pitchFamily="66" charset="0"/>
              </a:rPr>
              <a:t>противоходом</a:t>
            </a:r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, произнося слова: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                    Очень любят мячики девочки и мальчики.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                    По рукам наш мячик скачет, он не сердится, не плачет!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                    Раз, два, три, ты с мячом играть иди!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Monotype Corsiva" pitchFamily="66" charset="0"/>
              </a:rPr>
              <a:t>У кого в руках остался мяч,  выбирают себе пару, выходят в круг и под музыку перебрасывают мяч друг другу</a:t>
            </a:r>
          </a:p>
          <a:p>
            <a:endParaRPr lang="ru-RU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F:\101NIKON\DSCN38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1282700"/>
            <a:ext cx="5111750" cy="383381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326</Words>
  <Application>Microsoft Office PowerPoint</Application>
  <PresentationFormat>Экран (4:3)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Gabriola</vt:lpstr>
      <vt:lpstr>Monotype Corsiva</vt:lpstr>
      <vt:lpstr>Palatino Linotype</vt:lpstr>
      <vt:lpstr>Wingdings</vt:lpstr>
      <vt:lpstr>Тема Office</vt:lpstr>
      <vt:lpstr>«Дочки, мамочки, сыночки»</vt:lpstr>
      <vt:lpstr>Цель: Создать праздничное настроение у детей и взрослых; Вызвать у детей радость, творческую активность. </vt:lpstr>
      <vt:lpstr>Презентация PowerPoint</vt:lpstr>
      <vt:lpstr>                       Мама, прошу, открой мне секрет:                       Как это я появился на свет?                       Может, в капусте меня вы нашли?                        Может быть, аисты в дом принесли?                        Нет! Это точно! Я знаю давно!                        Меня не обманите вы всё равно!                        В доме родильном дети рождаются,                        А женщины мамами там называются! </vt:lpstr>
      <vt:lpstr>Танец « Разноцветная игра».   </vt:lpstr>
      <vt:lpstr>Игра « Заплети косу» Чтобы гости не скучали, чтобы было веселей,                  Приглашаю я на танец всех своих друзей!                </vt:lpstr>
      <vt:lpstr>Презентация PowerPoint</vt:lpstr>
      <vt:lpstr> Следующий конкурс для мам «Шар с вопросом». (приглашаются 4 мамы, они встают с одной стороны зала, а на другой  стороне зала в корзинах лежат разноцветные шары. Мамы должны найти шар с вопросом и ответить на него)</vt:lpstr>
      <vt:lpstr>Игра с мячом « Ты катись, катись мой мячик» </vt:lpstr>
      <vt:lpstr>Исполняется танец с мамами «Подари улыбку маме»  (с баночками – шумелочками) </vt:lpstr>
      <vt:lpstr>Презентация PowerPoint</vt:lpstr>
      <vt:lpstr>Презентация PowerPoint</vt:lpstr>
      <vt:lpstr>Мы хотим, чтоб мамы наши становились ещё краше! Чтоб всех счастливей были наши дорогие мамы!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«Дочки, мамочки, сыночки»</dc:title>
  <dc:creator>User</dc:creator>
  <cp:lastModifiedBy>User</cp:lastModifiedBy>
  <cp:revision>9</cp:revision>
  <dcterms:created xsi:type="dcterms:W3CDTF">2016-07-01T17:41:42Z</dcterms:created>
  <dcterms:modified xsi:type="dcterms:W3CDTF">2021-06-25T07:52:15Z</dcterms:modified>
</cp:coreProperties>
</file>