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3" r:id="rId3"/>
    <p:sldId id="259" r:id="rId4"/>
    <p:sldId id="261" r:id="rId5"/>
    <p:sldId id="269" r:id="rId6"/>
    <p:sldId id="262" r:id="rId7"/>
    <p:sldId id="257" r:id="rId8"/>
    <p:sldId id="264" r:id="rId9"/>
    <p:sldId id="265" r:id="rId10"/>
    <p:sldId id="266" r:id="rId11"/>
    <p:sldId id="267" r:id="rId12"/>
    <p:sldId id="268" r:id="rId13"/>
    <p:sldId id="260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04.06.2023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850879d1dc58b162a36b3e3bfz9--russkij-stil-matreshka-5-me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500174"/>
            <a:ext cx="6838159" cy="45268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7786742" cy="1714512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marR="0" indent="0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2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rPr lang="ru-RU" sz="2000" b="0" dirty="0" smtClean="0"/>
              <a:t>Методическая </a:t>
            </a:r>
            <a:r>
              <a:rPr lang="ru-RU" sz="2000" b="0" dirty="0" smtClean="0"/>
              <a:t>работа </a:t>
            </a:r>
            <a:r>
              <a:rPr lang="ru-RU" sz="2000" b="0" dirty="0" smtClean="0"/>
              <a:t>преподавателя МБУ </a:t>
            </a:r>
            <a:r>
              <a:rPr lang="ru-RU" sz="2000" b="0" dirty="0" smtClean="0"/>
              <a:t>ДО ДШИ им. </a:t>
            </a:r>
            <a:r>
              <a:rPr lang="ru-RU" sz="2000" b="0" smtClean="0"/>
              <a:t>В.И. Воробья </a:t>
            </a:r>
            <a:r>
              <a:rPr lang="ru-RU" sz="2000" b="0" dirty="0" smtClean="0"/>
              <a:t/>
            </a:r>
            <a:br>
              <a:rPr lang="ru-RU" sz="2000" b="0" dirty="0" smtClean="0"/>
            </a:br>
            <a:r>
              <a:rPr lang="ru-RU" sz="2000" b="0" dirty="0" smtClean="0"/>
              <a:t>Фроловой Н.В.</a:t>
            </a:r>
            <a:r>
              <a:rPr lang="ru-RU" sz="2000" b="0" dirty="0" smtClean="0"/>
              <a:t/>
            </a:r>
            <a:br>
              <a:rPr lang="ru-RU" sz="2000" b="0" dirty="0" smtClean="0"/>
            </a:br>
            <a:r>
              <a:rPr lang="ru-RU" sz="2000" b="0" dirty="0" smtClean="0"/>
              <a:t> </a:t>
            </a:r>
            <a:br>
              <a:rPr lang="ru-RU" sz="2000" b="0" dirty="0" smtClean="0"/>
            </a:br>
            <a:r>
              <a:rPr lang="ru-RU" sz="3200" dirty="0" smtClean="0">
                <a:solidFill>
                  <a:srgbClr val="C00000"/>
                </a:solidFill>
              </a:rPr>
              <a:t>ИСТОРИЯ </a:t>
            </a:r>
            <a:r>
              <a:rPr lang="ru-RU" sz="3200" dirty="0" smtClean="0">
                <a:solidFill>
                  <a:srgbClr val="C00000"/>
                </a:solidFill>
              </a:rPr>
              <a:t>МАТРЕШКИ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357826"/>
            <a:ext cx="8183880" cy="1000132"/>
          </a:xfrm>
        </p:spPr>
        <p:txBody>
          <a:bodyPr>
            <a:normAutofit/>
          </a:bodyPr>
          <a:lstStyle/>
          <a:p>
            <a:pPr algn="r"/>
            <a:r>
              <a:rPr lang="ru-RU" sz="2000" b="0" dirty="0" smtClean="0">
                <a:solidFill>
                  <a:schemeClr val="tx1"/>
                </a:solidFill>
              </a:rPr>
              <a:t>Семеновская матрешка</a:t>
            </a:r>
            <a:endParaRPr lang="ru-RU" sz="2000" b="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700-nw.jpg"/>
          <p:cNvPicPr>
            <a:picLocks noChangeAspect="1"/>
          </p:cNvPicPr>
          <p:nvPr/>
        </p:nvPicPr>
        <p:blipFill>
          <a:blip r:embed="rId2"/>
          <a:srcRect t="9137" b="13198"/>
          <a:stretch>
            <a:fillRect/>
          </a:stretch>
        </p:blipFill>
        <p:spPr>
          <a:xfrm>
            <a:off x="500034" y="2826308"/>
            <a:ext cx="4572032" cy="3550885"/>
          </a:xfrm>
          <a:prstGeom prst="rect">
            <a:avLst/>
          </a:prstGeom>
        </p:spPr>
      </p:pic>
      <p:pic>
        <p:nvPicPr>
          <p:cNvPr id="4" name="Содержимое 3" descr="21658.97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14810" y="500042"/>
            <a:ext cx="4500594" cy="4429156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231602"/>
          </a:xfrm>
        </p:spPr>
        <p:txBody>
          <a:bodyPr>
            <a:normAutofit/>
          </a:bodyPr>
          <a:lstStyle/>
          <a:p>
            <a:pPr algn="r"/>
            <a:r>
              <a:rPr lang="ru-RU" sz="2000" b="0" dirty="0" smtClean="0">
                <a:solidFill>
                  <a:schemeClr val="tx1"/>
                </a:solidFill>
              </a:rPr>
              <a:t>Тверская матрешка</a:t>
            </a:r>
            <a:endParaRPr lang="ru-RU" sz="2000" b="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7777f15f1eef9c021a29a85f9b6c--russkij-stil-matreshka-tverskaya-2-5me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500306"/>
            <a:ext cx="4757741" cy="3737103"/>
          </a:xfrm>
          <a:prstGeom prst="rect">
            <a:avLst/>
          </a:prstGeom>
        </p:spPr>
      </p:pic>
      <p:pic>
        <p:nvPicPr>
          <p:cNvPr id="4" name="Содержимое 3" descr="71d51bd9cee76d628067369a6ds9--russkij-stil-matreshka-avtorskaya-5-mes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797786" y="571480"/>
            <a:ext cx="4857783" cy="3643337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374478"/>
          </a:xfrm>
        </p:spPr>
        <p:txBody>
          <a:bodyPr>
            <a:normAutofit/>
          </a:bodyPr>
          <a:lstStyle/>
          <a:p>
            <a:pPr algn="r"/>
            <a:r>
              <a:rPr lang="ru-RU" sz="2000" b="0" dirty="0" smtClean="0">
                <a:solidFill>
                  <a:schemeClr val="tx1"/>
                </a:solidFill>
              </a:rPr>
              <a:t>Вятская матрешка</a:t>
            </a:r>
            <a:endParaRPr lang="ru-RU" sz="2000" b="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190c26f0-1de5-597f-9747-a421616d5907.jpg"/>
          <p:cNvPicPr>
            <a:picLocks noChangeAspect="1"/>
          </p:cNvPicPr>
          <p:nvPr/>
        </p:nvPicPr>
        <p:blipFill>
          <a:blip r:embed="rId2"/>
          <a:srcRect l="8223" r="6803"/>
          <a:stretch>
            <a:fillRect/>
          </a:stretch>
        </p:blipFill>
        <p:spPr>
          <a:xfrm>
            <a:off x="500034" y="2843001"/>
            <a:ext cx="4643470" cy="3657833"/>
          </a:xfrm>
          <a:prstGeom prst="rect">
            <a:avLst/>
          </a:prstGeom>
        </p:spPr>
      </p:pic>
      <p:pic>
        <p:nvPicPr>
          <p:cNvPr id="4" name="Содержимое 3" descr="6NF-CZlPSks.jpg"/>
          <p:cNvPicPr>
            <a:picLocks noGrp="1" noChangeAspect="1"/>
          </p:cNvPicPr>
          <p:nvPr>
            <p:ph idx="1"/>
          </p:nvPr>
        </p:nvPicPr>
        <p:blipFill>
          <a:blip r:embed="rId3"/>
          <a:srcRect t="11941" b="4472"/>
          <a:stretch>
            <a:fillRect/>
          </a:stretch>
        </p:blipFill>
        <p:spPr>
          <a:xfrm>
            <a:off x="4286248" y="523493"/>
            <a:ext cx="4330701" cy="3619887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714884"/>
            <a:ext cx="8183880" cy="1320156"/>
          </a:xfrm>
        </p:spPr>
        <p:txBody>
          <a:bodyPr>
            <a:normAutofit/>
          </a:bodyPr>
          <a:lstStyle/>
          <a:p>
            <a:pPr algn="just"/>
            <a:r>
              <a:rPr lang="ru-RU" sz="1800" b="0" dirty="0" smtClean="0">
                <a:solidFill>
                  <a:schemeClr val="tx1"/>
                </a:solidFill>
              </a:rPr>
              <a:t>Весной 1900 года матрешка была впервые представлена на международной выставке в Париже и получила бронзовую медаль. 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matreshka-medal-1900-1024x58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928670"/>
            <a:ext cx="6157417" cy="3541717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29198"/>
            <a:ext cx="8141046" cy="928694"/>
          </a:xfrm>
        </p:spPr>
        <p:txBody>
          <a:bodyPr>
            <a:normAutofit/>
          </a:bodyPr>
          <a:lstStyle/>
          <a:p>
            <a:pPr algn="r"/>
            <a:r>
              <a:rPr lang="ru-RU" sz="2400" b="0" dirty="0" smtClean="0">
                <a:solidFill>
                  <a:schemeClr val="tx1"/>
                </a:solidFill>
              </a:rPr>
              <a:t>Матрёшка - символ России</a:t>
            </a:r>
            <a:endParaRPr lang="ru-RU" sz="3200" b="0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romashk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642918"/>
            <a:ext cx="5748080" cy="3818724"/>
          </a:xfrm>
        </p:spPr>
      </p:pic>
      <p:pic>
        <p:nvPicPr>
          <p:cNvPr id="7" name="Рисунок 6" descr="4d82fd01-781a-5a41-9194-c842ceb3085a.jpg"/>
          <p:cNvPicPr>
            <a:picLocks noChangeAspect="1"/>
          </p:cNvPicPr>
          <p:nvPr/>
        </p:nvPicPr>
        <p:blipFill>
          <a:blip r:embed="rId3"/>
          <a:srcRect l="56250" t="11458" r="12500" b="11458"/>
          <a:stretch>
            <a:fillRect/>
          </a:stretch>
        </p:blipFill>
        <p:spPr>
          <a:xfrm>
            <a:off x="928662" y="1357298"/>
            <a:ext cx="2643206" cy="488993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 smtClean="0"/>
              <a:t>Во второй половине XIX века в Российской Империи возникло художественное направление «русский стиль». В Москве под руководством М. А. Мамонтовой работала мастерская «Детское воспитание»</a:t>
            </a:r>
            <a:endParaRPr lang="ru-RU" sz="2000" dirty="0"/>
          </a:p>
        </p:txBody>
      </p:sp>
      <p:pic>
        <p:nvPicPr>
          <p:cNvPr id="4" name="Рисунок 3" descr="звездочкин-детское-воспитание-1024x7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1928802"/>
            <a:ext cx="5857884" cy="411310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286388"/>
            <a:ext cx="8183880" cy="121444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800" b="0" dirty="0" smtClean="0">
                <a:solidFill>
                  <a:schemeClr val="tx1"/>
                </a:solidFill>
              </a:rPr>
              <a:t>Первая изготовленная в начале 1900 года токарем В. </a:t>
            </a:r>
            <a:r>
              <a:rPr lang="ru-RU" sz="1800" b="0" dirty="0" err="1" smtClean="0">
                <a:solidFill>
                  <a:schemeClr val="tx1"/>
                </a:solidFill>
              </a:rPr>
              <a:t>Звёздочкиным</a:t>
            </a:r>
            <a:r>
              <a:rPr lang="ru-RU" sz="1800" b="0" dirty="0" smtClean="0">
                <a:solidFill>
                  <a:schemeClr val="tx1"/>
                </a:solidFill>
              </a:rPr>
              <a:t> в мастерской при магазине “Детское воспитание” в Москве (</a:t>
            </a:r>
            <a:r>
              <a:rPr lang="ru-RU" sz="1800" b="0" dirty="0" err="1" smtClean="0">
                <a:solidFill>
                  <a:schemeClr val="tx1"/>
                </a:solidFill>
              </a:rPr>
              <a:t>Леонтьевский</a:t>
            </a:r>
            <a:r>
              <a:rPr lang="ru-RU" sz="1800" b="0" dirty="0" smtClean="0">
                <a:solidFill>
                  <a:schemeClr val="tx1"/>
                </a:solidFill>
              </a:rPr>
              <a:t> переулок, д. 7), и раскрашенная неизвестным художником с Арбата восьмиместная кукла представляла собой круглолицую крестьянскую женщину в вышитой рубашке, сарафане и переднике, накрытую цветастым платком, в руках у которой был чёрный петух.</a:t>
            </a:r>
            <a:endParaRPr lang="ru-RU" sz="1800" b="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первая-матрешка-история1-1024x7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91852" y="571480"/>
            <a:ext cx="4680133" cy="3286148"/>
          </a:xfrm>
        </p:spPr>
      </p:pic>
      <p:pic>
        <p:nvPicPr>
          <p:cNvPr id="5" name="Содержимое 3" descr="Звездочкин-изобретатель-матрешки-722x10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3" y="571481"/>
            <a:ext cx="3071833" cy="435672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357694"/>
            <a:ext cx="8183880" cy="1677346"/>
          </a:xfrm>
        </p:spPr>
        <p:txBody>
          <a:bodyPr>
            <a:normAutofit/>
          </a:bodyPr>
          <a:lstStyle/>
          <a:p>
            <a:pPr algn="just"/>
            <a:r>
              <a:rPr lang="ru-RU" sz="1600" b="0" dirty="0" smtClean="0">
                <a:solidFill>
                  <a:schemeClr val="tx1"/>
                </a:solidFill>
              </a:rPr>
              <a:t>Технология изготовления расписной деревянной игрушки из нескольких предметов, вкладывавшихся друг в друга была известна на Руси давно (пасхальные яйца, яблоки, шары, ведёрки, посуда).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pashalnoe-yajczo-tyulinyh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571480"/>
            <a:ext cx="3993564" cy="2995173"/>
          </a:xfrm>
        </p:spPr>
      </p:pic>
      <p:pic>
        <p:nvPicPr>
          <p:cNvPr id="5" name="Рисунок 4" descr="pashalnoe-yajczo-tyulinyh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2936" y="1928802"/>
            <a:ext cx="4000495" cy="300037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303040"/>
          </a:xfrm>
        </p:spPr>
        <p:txBody>
          <a:bodyPr>
            <a:normAutofit/>
          </a:bodyPr>
          <a:lstStyle/>
          <a:p>
            <a:pPr algn="r"/>
            <a:r>
              <a:rPr lang="ru-RU" sz="2000" b="0" dirty="0" smtClean="0">
                <a:solidFill>
                  <a:schemeClr val="tx1"/>
                </a:solidFill>
              </a:rPr>
              <a:t>Изготавливают матрешку на старинном станке. </a:t>
            </a:r>
            <a:endParaRPr lang="ru-RU" sz="2000" b="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бабенки_музе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642918"/>
            <a:ext cx="7235682" cy="500066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Сергиев Посад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загруженное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571480"/>
            <a:ext cx="7244299" cy="4827601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286388"/>
            <a:ext cx="8183880" cy="1071570"/>
          </a:xfrm>
        </p:spPr>
        <p:txBody>
          <a:bodyPr>
            <a:normAutofit/>
          </a:bodyPr>
          <a:lstStyle/>
          <a:p>
            <a:pPr algn="r"/>
            <a:r>
              <a:rPr lang="ru-RU" sz="1800" b="0" dirty="0" smtClean="0">
                <a:solidFill>
                  <a:schemeClr val="tx1"/>
                </a:solidFill>
              </a:rPr>
              <a:t>Современная Сергиево-Посадская матрешка, </a:t>
            </a:r>
            <a:br>
              <a:rPr lang="ru-RU" sz="1800" b="0" dirty="0" smtClean="0">
                <a:solidFill>
                  <a:schemeClr val="tx1"/>
                </a:solidFill>
              </a:rPr>
            </a:br>
            <a:r>
              <a:rPr lang="ru-RU" sz="1800" b="0" dirty="0" smtClean="0">
                <a:solidFill>
                  <a:schemeClr val="tx1"/>
                </a:solidFill>
              </a:rPr>
              <a:t>художник Мария Дмитриева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matreshka-posadskaya-1024x7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500042"/>
            <a:ext cx="7109762" cy="497822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000" b="0" dirty="0" smtClean="0">
                <a:solidFill>
                  <a:schemeClr val="tx1"/>
                </a:solidFill>
              </a:rPr>
              <a:t>Сергиево-Посадские матрешки</a:t>
            </a:r>
            <a:endParaRPr lang="ru-RU" sz="2000" dirty="0"/>
          </a:p>
        </p:txBody>
      </p:sp>
      <p:pic>
        <p:nvPicPr>
          <p:cNvPr id="4" name="Содержимое 3" descr="slide35-l.jpg"/>
          <p:cNvPicPr>
            <a:picLocks noGrp="1" noChangeAspect="1"/>
          </p:cNvPicPr>
          <p:nvPr>
            <p:ph idx="1"/>
          </p:nvPr>
        </p:nvPicPr>
        <p:blipFill>
          <a:blip r:embed="rId2"/>
          <a:srcRect l="1027" t="27377" r="21975" b="2811"/>
          <a:stretch>
            <a:fillRect/>
          </a:stretch>
        </p:blipFill>
        <p:spPr>
          <a:xfrm>
            <a:off x="1000099" y="642918"/>
            <a:ext cx="7143801" cy="4857784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303040"/>
          </a:xfrm>
        </p:spPr>
        <p:txBody>
          <a:bodyPr>
            <a:normAutofit/>
          </a:bodyPr>
          <a:lstStyle/>
          <a:p>
            <a:pPr algn="r"/>
            <a:r>
              <a:rPr lang="ru-RU" sz="2000" b="0" dirty="0" err="1" smtClean="0">
                <a:solidFill>
                  <a:schemeClr val="tx1"/>
                </a:solidFill>
              </a:rPr>
              <a:t>Полхов-Майданские</a:t>
            </a:r>
            <a:r>
              <a:rPr lang="ru-RU" sz="2000" b="0" dirty="0" smtClean="0">
                <a:solidFill>
                  <a:schemeClr val="tx1"/>
                </a:solidFill>
              </a:rPr>
              <a:t> матрешки</a:t>
            </a:r>
            <a:endParaRPr lang="ru-RU" sz="2000" b="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slide-8.jpg"/>
          <p:cNvPicPr>
            <a:picLocks noGrp="1" noChangeAspect="1"/>
          </p:cNvPicPr>
          <p:nvPr>
            <p:ph idx="1"/>
          </p:nvPr>
        </p:nvPicPr>
        <p:blipFill>
          <a:blip r:embed="rId2"/>
          <a:srcRect t="19749"/>
          <a:stretch>
            <a:fillRect/>
          </a:stretch>
        </p:blipFill>
        <p:spPr>
          <a:xfrm>
            <a:off x="571472" y="642918"/>
            <a:ext cx="7962707" cy="4857784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94</TotalTime>
  <Words>158</Words>
  <PresentationFormat>Экран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Аспект</vt:lpstr>
      <vt:lpstr>Методическая работа преподавателя МБУ ДО ДШИ им. В.И. Воробья  Фроловой Н.В.   ИСТОРИЯ МАТРЕШКИ</vt:lpstr>
      <vt:lpstr>Слайд 2</vt:lpstr>
      <vt:lpstr>Первая изготовленная в начале 1900 года токарем В. Звёздочкиным в мастерской при магазине “Детское воспитание” в Москве (Леонтьевский переулок, д. 7), и раскрашенная неизвестным художником с Арбата восьмиместная кукла представляла собой круглолицую крестьянскую женщину в вышитой рубашке, сарафане и переднике, накрытую цветастым платком, в руках у которой был чёрный петух.</vt:lpstr>
      <vt:lpstr>Технология изготовления расписной деревянной игрушки из нескольких предметов, вкладывавшихся друг в друга была известна на Руси давно (пасхальные яйца, яблоки, шары, ведёрки, посуда).</vt:lpstr>
      <vt:lpstr>Изготавливают матрешку на старинном станке. </vt:lpstr>
      <vt:lpstr>Сергиев Посад</vt:lpstr>
      <vt:lpstr>Современная Сергиево-Посадская матрешка,  художник Мария Дмитриева</vt:lpstr>
      <vt:lpstr>Сергиево-Посадские матрешки</vt:lpstr>
      <vt:lpstr>Полхов-Майданские матрешки</vt:lpstr>
      <vt:lpstr>Семеновская матрешка</vt:lpstr>
      <vt:lpstr>Тверская матрешка</vt:lpstr>
      <vt:lpstr>Вятская матрешка</vt:lpstr>
      <vt:lpstr>Весной 1900 года матрешка была впервые представлена на международной выставке в Париже и получила бронзовую медаль. </vt:lpstr>
      <vt:lpstr>Матрёшка - символ России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25</cp:revision>
  <dcterms:created xsi:type="dcterms:W3CDTF">2023-06-04T14:04:58Z</dcterms:created>
  <dcterms:modified xsi:type="dcterms:W3CDTF">2023-06-04T16:05:50Z</dcterms:modified>
</cp:coreProperties>
</file>