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3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F8EBB28-A1EF-4500-B920-E5ABC3609FDE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F2C86BF-889E-4880-ADFA-082E9858C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kopilkaurokov.ru/matematika/uroki/urokmatiematikipotiemiesriednieiearifmietichieskoienieskolkikhchisiel5klass" TargetMode="External"/><Relationship Id="rId2" Type="http://schemas.openxmlformats.org/officeDocument/2006/relationships/hyperlink" Target="https://nsportal.ru/shkola/algebra/library/2015/01/21/otkrytyy-urok-po-teme-srednee-arifmetichesko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ultiurok.ru/files/otkrytyi-urok-v-5-klasse-srednee-arifmeticheskoe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7772400" cy="507209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«Среднее арифметическое»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уроку по теме: «Среднее арифметическое»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Баринова В.В.</a:t>
            </a:r>
          </a:p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Богородский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г.о.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2020г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214290"/>
            <a:ext cx="6433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 образования №12 имени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Героя Советского Союза И.А. Маликова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428604"/>
            <a:ext cx="8686800" cy="5578687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Среднее арифметическое каких чисел равно 12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500306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10 и 14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500306"/>
            <a:ext cx="235745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8, 10 и 18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2500306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5, 15, 30, 7 и 3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000504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15,25 и 5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4071942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35, 10, 5 и 25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4071942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23 и 27</a:t>
            </a: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428604"/>
            <a:ext cx="8286808" cy="5578687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Уважаемые пятиклассники, в 2006 году урожайность поля составила 3,6 тонны пшеницы, в 2007 году 3,2 тонны, в 2008 году 4 тонны. Какая средняя урожайность данного поля?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214686"/>
            <a:ext cx="42148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115328" cy="5364373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Уважаемые пятиклассники, на соревнованиях по фигурному катанию мне поставили следующие оценки: 5,7;  5,9;  6,0;  5,6;  5,8. Какую среднюю оценку я получу?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643314"/>
            <a:ext cx="3643338" cy="277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6972320" cy="5292935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Уважаемые пятиклассники, за первый год наш ребенок детсадовского возраста вырос на 11,2 см, за второй го на 8 см, за третий на 8,1 см, за четвертый на 4 см, за пятый на 9 см. На сколько сантиметров в среднем вырастает наш ребенок в месяц?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214818"/>
            <a:ext cx="3366027" cy="23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chemeClr val="accent2"/>
                </a:solidFill>
              </a:rPr>
              <a:t>Подведение итогов урока</a:t>
            </a:r>
            <a:endParaRPr lang="ru-RU" sz="6600" dirty="0">
              <a:solidFill>
                <a:schemeClr val="accent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571876"/>
            <a:ext cx="2971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9288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sz="6700" dirty="0" smtClean="0">
                <a:solidFill>
                  <a:schemeClr val="accent2"/>
                </a:solidFill>
              </a:rPr>
              <a:t>МОЛОДЦЫ!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solidFill>
                  <a:srgbClr val="0070C0"/>
                </a:solidFill>
              </a:rPr>
              <a:t>Спасибо за урок!</a:t>
            </a:r>
            <a:endParaRPr lang="ru-RU" sz="5300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286124"/>
            <a:ext cx="3209917" cy="314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2193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Дидактический материал по математике 5 класс А.С. Чесноков, К.И. </a:t>
            </a:r>
            <a:r>
              <a:rPr lang="ru-RU" dirty="0" err="1" smtClean="0"/>
              <a:t>Нешков</a:t>
            </a:r>
            <a:r>
              <a:rPr lang="ru-RU" dirty="0" smtClean="0"/>
              <a:t>.</a:t>
            </a:r>
          </a:p>
          <a:p>
            <a:r>
              <a:rPr lang="en-US" dirty="0" smtClean="0">
                <a:hlinkClick r:id="rId2"/>
              </a:rPr>
              <a:t>https://nsportal.ru/shkola/algebra/library/2015/01/21/otkrytyy-urok-po-teme-srednee-arifmeticheskoe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https://kopilkaurokov.ru/matematika/uroki/urokmatiematikipotiemiesriednieiearifmietichieskoienieskolkikhchisiel5klass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https://multiurok.ru/files/otkrytyi-urok-v-5-klasse-srednee-arifmeticheskoe.html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Список литературы: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357406"/>
            <a:ext cx="8429684" cy="450059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1.Научиться находить среднее арифметическое чисел;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2.Научиться решать задачи, связанные с нахождением среднего арифметического;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3.Научиться применять полученные знания в жизни.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714356"/>
            <a:ext cx="814393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Цель: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Ввести понятие «среднее арифметическое»;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вывести правило для его нахождения.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642918"/>
            <a:ext cx="2662229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5214942" cy="5554683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</a:rPr>
              <a:t>Миша, Коля и Петя были в походе. Подойдя к лесу, они решили сделать привал. У Миши было 2 пирожка, у Пети 4 пирожка  и у Коли 6 пирожков. Все пирожки мальчики разделили поровну и съели. Сколько пирожков съел каждый мальчик?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428736"/>
            <a:ext cx="3524264" cy="3524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686800" cy="5078621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Игорь сорвал 8 яблок, а Маша 4 яблока. Сорванные яблоки дети поделили поровну. Сколько яблок досталось каждому?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571744"/>
            <a:ext cx="5815014" cy="389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7"/>
            <a:ext cx="8229600" cy="278608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В школе 4 пятых  класса. В 5 “А” 22 ученика, в 5 “Б” 26 учеников, в 5 “В” 24 ученика, в 5 “Г” 20 учеников. Сколько бы человек было в каждом классе, если детей разделить поровну? (Найдите среднее количество детей в пятых классах.)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286124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Правила нахождения среднего арифметического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Найти сумму чисел</a:t>
            </a:r>
          </a:p>
          <a:p>
            <a:r>
              <a:rPr lang="ru-RU" sz="4400" dirty="0" smtClean="0"/>
              <a:t>Разделить на количество слагаемых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00364" y="1000108"/>
            <a:ext cx="572927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/>
                </a:solidFill>
              </a:rPr>
              <a:t>Средним арифметическим </a:t>
            </a:r>
            <a:r>
              <a:rPr lang="ru-RU" sz="2800" dirty="0" smtClean="0"/>
              <a:t>нескольких чисел называют частное от деления суммы тих чисел на число слагаемых.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21812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429132"/>
            <a:ext cx="29146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143248"/>
            <a:ext cx="70104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solidFill>
                  <a:schemeClr val="accent2"/>
                </a:solidFill>
              </a:rPr>
              <a:t>Физминутка</a:t>
            </a:r>
            <a:endParaRPr lang="ru-RU" sz="5400" dirty="0">
              <a:solidFill>
                <a:schemeClr val="accent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071942"/>
            <a:ext cx="3962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1714488"/>
            <a:ext cx="525336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Потрудились – отдохнем,</a:t>
            </a:r>
          </a:p>
          <a:p>
            <a:r>
              <a:rPr lang="ru-RU" sz="2800" dirty="0" smtClean="0"/>
              <a:t>Встанем, глубоко вздохнем.</a:t>
            </a:r>
          </a:p>
          <a:p>
            <a:r>
              <a:rPr lang="ru-RU" sz="2800" dirty="0" smtClean="0"/>
              <a:t>Руки в стороны, вперед,</a:t>
            </a:r>
          </a:p>
          <a:p>
            <a:r>
              <a:rPr lang="ru-RU" sz="2800" dirty="0" smtClean="0"/>
              <a:t>Влево, вправо. Поворот.</a:t>
            </a:r>
          </a:p>
          <a:p>
            <a:r>
              <a:rPr lang="ru-RU" sz="2800" dirty="0" smtClean="0"/>
              <a:t>Три наклона, прямо встать.</a:t>
            </a:r>
          </a:p>
          <a:p>
            <a:r>
              <a:rPr lang="ru-RU" sz="2800" dirty="0" smtClean="0"/>
              <a:t>Руки вниз и вверх поднять.</a:t>
            </a:r>
          </a:p>
          <a:p>
            <a:r>
              <a:rPr lang="ru-RU" sz="2800" dirty="0" smtClean="0"/>
              <a:t>Руки плавно опустили, </a:t>
            </a:r>
          </a:p>
          <a:p>
            <a:r>
              <a:rPr lang="ru-RU" sz="2800" dirty="0" smtClean="0"/>
              <a:t>Всем улыбки подарили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721563"/>
          </a:xfrm>
        </p:spPr>
        <p:txBody>
          <a:bodyPr>
            <a:normAutofit/>
          </a:bodyPr>
          <a:lstStyle/>
          <a:p>
            <a:endParaRPr lang="ru-RU" sz="4000" b="1" i="1" dirty="0" smtClean="0">
              <a:solidFill>
                <a:srgbClr val="0070C0"/>
              </a:solidFill>
            </a:endParaRP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Найдите среднее арифметическое ряда чисел:</a:t>
            </a:r>
          </a:p>
          <a:p>
            <a:endParaRPr lang="ru-RU" sz="36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36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600" dirty="0" smtClean="0"/>
              <a:t>а) 21; 18,5; 25,3; 18,5; 17,9</a:t>
            </a:r>
          </a:p>
          <a:p>
            <a:pPr>
              <a:buNone/>
            </a:pPr>
            <a:r>
              <a:rPr lang="ru-RU" sz="3600" dirty="0" smtClean="0"/>
              <a:t>б) 67,1; 68,2; 70,4; 23,6; 42,8</a:t>
            </a:r>
          </a:p>
          <a:p>
            <a:pPr>
              <a:buNone/>
            </a:pPr>
            <a:r>
              <a:rPr lang="ru-RU" sz="3600" dirty="0" smtClean="0"/>
              <a:t>в) 0,6; 0,8; 0,5; 0,9; 1,1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181</TotalTime>
  <Words>493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Правила нахождения среднего арифметического</vt:lpstr>
      <vt:lpstr>Средним арифметическим нескольких чисел называют частное от деления суммы тих чисел на число слагаемых.</vt:lpstr>
      <vt:lpstr>Физминутка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    МОЛОДЦЫ!  Спасибо за урок!</vt:lpstr>
      <vt:lpstr>Список литературы: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рожкова</cp:lastModifiedBy>
  <cp:revision>54</cp:revision>
  <dcterms:created xsi:type="dcterms:W3CDTF">2018-04-06T17:45:49Z</dcterms:created>
  <dcterms:modified xsi:type="dcterms:W3CDTF">2020-10-31T07:53:44Z</dcterms:modified>
</cp:coreProperties>
</file>