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BF8D1-4DA2-4F5A-A125-F228699EF57E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5BBE6-8ABC-48DF-AD14-F90F83856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582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5BBE6-8ABC-48DF-AD14-F90F83856DD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8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368571"/>
              </p:ext>
            </p:extLst>
          </p:nvPr>
        </p:nvGraphicFramePr>
        <p:xfrm>
          <a:off x="1547664" y="5796"/>
          <a:ext cx="7488832" cy="394613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92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Восстановите текст:</a:t>
                      </a:r>
                      <a:endParaRPr lang="ru-RU" sz="2800" b="1" dirty="0">
                        <a:ln>
                          <a:solidFill>
                            <a:schemeClr val="tx1"/>
                          </a:solidFill>
                        </a:ln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2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Золотая хохлома</a:t>
                      </a:r>
                      <a:endParaRPr lang="ru-RU" sz="2800" b="1" dirty="0">
                        <a:ln>
                          <a:solidFill>
                            <a:schemeClr val="tx1"/>
                          </a:solidFill>
                        </a:ln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26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Любимые 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цвета –</a:t>
                      </a:r>
                      <a:r>
                        <a:rPr lang="ru-RU" sz="2800" b="1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красный да чёрный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совсем немного  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желтого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зелёного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мелких прорисовок.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Нравятся мастерам этого промысла 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растительные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узоры:  </a:t>
                      </a:r>
                      <a:r>
                        <a:rPr lang="ru-RU" sz="28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травки, ягодки, цветы.</a:t>
                      </a:r>
                      <a:endParaRPr lang="ru-RU" sz="28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ln>
                          <a:solidFill>
                            <a:schemeClr val="tx1"/>
                          </a:solidFill>
                        </a:ln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Подзаголовок 2"/>
          <p:cNvSpPr txBox="1">
            <a:spLocks/>
          </p:cNvSpPr>
          <p:nvPr/>
        </p:nvSpPr>
        <p:spPr>
          <a:xfrm>
            <a:off x="5292080" y="3717032"/>
            <a:ext cx="360040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/>
              <a:t>Система оценивания:</a:t>
            </a:r>
          </a:p>
          <a:p>
            <a:pPr marL="0" indent="0">
              <a:buNone/>
            </a:pPr>
            <a:r>
              <a:rPr lang="ru-RU" sz="2800" b="1" dirty="0"/>
              <a:t>н</a:t>
            </a:r>
            <a:r>
              <a:rPr lang="ru-RU" sz="2800" b="1" dirty="0" smtClean="0"/>
              <a:t>ет </a:t>
            </a:r>
            <a:r>
              <a:rPr lang="ru-RU" sz="2800" b="1" dirty="0" smtClean="0"/>
              <a:t>ошибок </a:t>
            </a:r>
            <a:r>
              <a:rPr lang="ru-RU" sz="2800" b="1" dirty="0" smtClean="0"/>
              <a:t>– </a:t>
            </a:r>
            <a:r>
              <a:rPr lang="ru-RU" sz="2800" b="1" dirty="0" smtClean="0">
                <a:solidFill>
                  <a:srgbClr val="FF0000"/>
                </a:solidFill>
              </a:rPr>
              <a:t>«5»</a:t>
            </a:r>
          </a:p>
          <a:p>
            <a:pPr marL="0" indent="0">
              <a:buNone/>
            </a:pPr>
            <a:r>
              <a:rPr lang="ru-RU" sz="2800" b="1" dirty="0" smtClean="0"/>
              <a:t>2 ошибки – </a:t>
            </a:r>
            <a:r>
              <a:rPr lang="ru-RU" sz="2800" b="1" dirty="0" smtClean="0">
                <a:solidFill>
                  <a:srgbClr val="FF0000"/>
                </a:solidFill>
              </a:rPr>
              <a:t>«4»</a:t>
            </a:r>
          </a:p>
          <a:p>
            <a:pPr marL="0" indent="0">
              <a:buNone/>
            </a:pPr>
            <a:r>
              <a:rPr lang="ru-RU" sz="2800" b="1" dirty="0" smtClean="0"/>
              <a:t>3 ошибки – </a:t>
            </a:r>
            <a:r>
              <a:rPr lang="ru-RU" sz="2800" b="1" dirty="0" smtClean="0">
                <a:solidFill>
                  <a:srgbClr val="FF0000"/>
                </a:solidFill>
              </a:rPr>
              <a:t>«3»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90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5337222"/>
              </p:ext>
            </p:extLst>
          </p:nvPr>
        </p:nvGraphicFramePr>
        <p:xfrm>
          <a:off x="1071538" y="116632"/>
          <a:ext cx="7928446" cy="41764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7928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13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Найдите в тексте ответы на вопросы</a:t>
                      </a:r>
                      <a:r>
                        <a:rPr lang="ru-RU" sz="2400" b="1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2400" b="1" i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51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-Почему хохломские изделия называют золотыми?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i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2400" b="1" i="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всех изделиях присутствует золотой цвет. На одних изделиях это фон, на других листья, ягоды, цветы.</a:t>
                      </a:r>
                      <a:endParaRPr lang="ru-RU" sz="2400" b="1" i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-Какие предметы можно украсить хохломской росписью?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i="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Плошки и ложки, вазы, бокалы, детские столы и стульчики.</a:t>
                      </a:r>
                      <a:endParaRPr lang="ru-RU" sz="2400" b="1" i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ещё узоры, кроме растительных,  используют хохломские мастера</a:t>
                      </a:r>
                      <a:r>
                        <a:rPr lang="ru-RU" sz="2400" b="1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i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Хохломские мастера любят писать</a:t>
                      </a:r>
                      <a:r>
                        <a:rPr lang="ru-RU" sz="2400" b="1" i="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петухов, птиц и рыб.</a:t>
                      </a:r>
                      <a:endParaRPr lang="ru-RU" sz="2400" b="1" i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4643438" y="4357694"/>
            <a:ext cx="4171334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/>
              <a:t>Система оценивания:</a:t>
            </a:r>
          </a:p>
          <a:p>
            <a:pPr marL="0" indent="0">
              <a:buNone/>
            </a:pPr>
            <a:r>
              <a:rPr lang="ru-RU" sz="2800" b="1" dirty="0" smtClean="0"/>
              <a:t>нет</a:t>
            </a:r>
            <a:r>
              <a:rPr lang="ru-RU" sz="2800" b="1" dirty="0" smtClean="0"/>
              <a:t> ошибок </a:t>
            </a:r>
            <a:r>
              <a:rPr lang="ru-RU" sz="2800" b="1" dirty="0" smtClean="0"/>
              <a:t>– </a:t>
            </a:r>
            <a:r>
              <a:rPr lang="ru-RU" sz="2800" b="1" dirty="0" smtClean="0">
                <a:solidFill>
                  <a:srgbClr val="FF0000"/>
                </a:solidFill>
              </a:rPr>
              <a:t>«5»</a:t>
            </a:r>
          </a:p>
          <a:p>
            <a:pPr marL="0" indent="0">
              <a:buNone/>
            </a:pPr>
            <a:r>
              <a:rPr lang="ru-RU" sz="2800" b="1" dirty="0" smtClean="0"/>
              <a:t>2 ошибки – </a:t>
            </a:r>
            <a:r>
              <a:rPr lang="ru-RU" sz="2800" b="1" dirty="0" smtClean="0">
                <a:solidFill>
                  <a:srgbClr val="FF0000"/>
                </a:solidFill>
              </a:rPr>
              <a:t>«4»</a:t>
            </a:r>
          </a:p>
          <a:p>
            <a:pPr marL="0" indent="0">
              <a:buNone/>
            </a:pPr>
            <a:r>
              <a:rPr lang="ru-RU" sz="2800" b="1" dirty="0" smtClean="0"/>
              <a:t>3 ошибки – </a:t>
            </a:r>
            <a:r>
              <a:rPr lang="ru-RU" sz="2800" b="1" dirty="0" smtClean="0">
                <a:solidFill>
                  <a:srgbClr val="FF0000"/>
                </a:solidFill>
              </a:rPr>
              <a:t>«3»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28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308114"/>
              </p:ext>
            </p:extLst>
          </p:nvPr>
        </p:nvGraphicFramePr>
        <p:xfrm>
          <a:off x="1000100" y="260645"/>
          <a:ext cx="8143899" cy="575324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546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8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08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Соотнесение фактов и понятий.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Соотнесите название,  описание и изображение росписи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Кудрина-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росписи , когда поверхность покрывается причудливым растительным узором, напоминающим кудри-завитки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  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817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Травка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главный элемент росписи</a:t>
                      </a:r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26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Верховое письмо 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выполняется поверх золотистой поверхности</a:t>
                      </a:r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478296"/>
              </p:ext>
            </p:extLst>
          </p:nvPr>
        </p:nvGraphicFramePr>
        <p:xfrm>
          <a:off x="6715140" y="3857628"/>
          <a:ext cx="1152128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Точечный рисунок" r:id="rId4" imgW="2505425" imgH="3209524" progId="PBrush">
                  <p:embed/>
                </p:oleObj>
              </mc:Choice>
              <mc:Fallback>
                <p:oleObj name="Точечный рисунок" r:id="rId4" imgW="2505425" imgH="3209524" progId="PBrush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3857628"/>
                        <a:ext cx="1152128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7474209"/>
              </p:ext>
            </p:extLst>
          </p:nvPr>
        </p:nvGraphicFramePr>
        <p:xfrm>
          <a:off x="6500826" y="1142984"/>
          <a:ext cx="2047875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Точечный рисунок" r:id="rId6" imgW="2048161" imgH="971686" progId="PBrush">
                  <p:embed/>
                </p:oleObj>
              </mc:Choice>
              <mc:Fallback>
                <p:oleObj name="Точечный рисунок" r:id="rId6" imgW="2048161" imgH="971686" progId="PBrush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26" y="1142984"/>
                        <a:ext cx="2047875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588468"/>
              </p:ext>
            </p:extLst>
          </p:nvPr>
        </p:nvGraphicFramePr>
        <p:xfrm>
          <a:off x="6429388" y="2214554"/>
          <a:ext cx="1872208" cy="1569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Точечный рисунок" r:id="rId8" imgW="2238480" imgH="1876320" progId="PBrush">
                  <p:embed/>
                </p:oleObj>
              </mc:Choice>
              <mc:Fallback>
                <p:oleObj name="Точечный рисунок" r:id="rId8" imgW="2238480" imgH="1876320" progId="PBrush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8" y="2214554"/>
                        <a:ext cx="1872208" cy="15694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одзаголовок 2"/>
          <p:cNvSpPr txBox="1">
            <a:spLocks/>
          </p:cNvSpPr>
          <p:nvPr/>
        </p:nvSpPr>
        <p:spPr>
          <a:xfrm>
            <a:off x="5429256" y="5082880"/>
            <a:ext cx="3528392" cy="1775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b="1" dirty="0" smtClean="0"/>
              <a:t>Система оценивания:</a:t>
            </a:r>
          </a:p>
          <a:p>
            <a:pPr marL="0" indent="0">
              <a:buNone/>
            </a:pPr>
            <a:r>
              <a:rPr lang="ru-RU" sz="2400" b="1" smtClean="0"/>
              <a:t>нет</a:t>
            </a:r>
            <a:r>
              <a:rPr lang="ru-RU" sz="2400" b="1" smtClean="0"/>
              <a:t> ошибок– </a:t>
            </a:r>
            <a:r>
              <a:rPr lang="ru-RU" sz="2400" b="1" dirty="0" smtClean="0">
                <a:solidFill>
                  <a:srgbClr val="FF0000"/>
                </a:solidFill>
              </a:rPr>
              <a:t>«5»</a:t>
            </a:r>
          </a:p>
          <a:p>
            <a:pPr marL="0" indent="0">
              <a:buNone/>
            </a:pPr>
            <a:r>
              <a:rPr lang="ru-RU" sz="2400" b="1" dirty="0" smtClean="0"/>
              <a:t>2 ошибки – </a:t>
            </a:r>
            <a:r>
              <a:rPr lang="ru-RU" sz="2400" b="1" dirty="0" smtClean="0">
                <a:solidFill>
                  <a:srgbClr val="FF0000"/>
                </a:solidFill>
              </a:rPr>
              <a:t>«4»</a:t>
            </a:r>
          </a:p>
          <a:p>
            <a:pPr marL="0" indent="0">
              <a:buNone/>
            </a:pPr>
            <a:r>
              <a:rPr lang="ru-RU" sz="2400" b="1" dirty="0" smtClean="0"/>
              <a:t>3 ошибки – </a:t>
            </a:r>
            <a:r>
              <a:rPr lang="ru-RU" sz="2400" b="1" dirty="0" smtClean="0">
                <a:solidFill>
                  <a:srgbClr val="FF0000"/>
                </a:solidFill>
              </a:rPr>
              <a:t>«3»</a:t>
            </a:r>
          </a:p>
          <a:p>
            <a:endParaRPr lang="ru-RU" sz="24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23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</TotalTime>
  <Words>198</Words>
  <Application>Microsoft Office PowerPoint</Application>
  <PresentationFormat>Экран (4:3)</PresentationFormat>
  <Paragraphs>39</Paragraphs>
  <Slides>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2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Точечный рисунок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МБОУ ООШ №5</dc:creator>
  <cp:lastModifiedBy>Windows User</cp:lastModifiedBy>
  <cp:revision>6</cp:revision>
  <dcterms:created xsi:type="dcterms:W3CDTF">2019-11-28T11:47:56Z</dcterms:created>
  <dcterms:modified xsi:type="dcterms:W3CDTF">2019-11-30T07:48:56Z</dcterms:modified>
</cp:coreProperties>
</file>