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270" r:id="rId4"/>
    <p:sldId id="272" r:id="rId5"/>
    <p:sldId id="258" r:id="rId6"/>
    <p:sldId id="259" r:id="rId7"/>
    <p:sldId id="260" r:id="rId8"/>
    <p:sldId id="261" r:id="rId9"/>
    <p:sldId id="262" r:id="rId10"/>
    <p:sldId id="263" r:id="rId11"/>
    <p:sldId id="273" r:id="rId12"/>
    <p:sldId id="274" r:id="rId13"/>
    <p:sldId id="275" r:id="rId14"/>
    <p:sldId id="276" r:id="rId15"/>
    <p:sldId id="286" r:id="rId16"/>
    <p:sldId id="287" r:id="rId17"/>
    <p:sldId id="288" r:id="rId18"/>
    <p:sldId id="289" r:id="rId19"/>
    <p:sldId id="290" r:id="rId20"/>
    <p:sldId id="266" r:id="rId21"/>
    <p:sldId id="283" r:id="rId22"/>
    <p:sldId id="291" r:id="rId23"/>
    <p:sldId id="26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387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1552B-F7EE-4A8B-A5A7-E227FEC7418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03AF1-1998-42DB-A9F6-762A9461C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069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1552B-F7EE-4A8B-A5A7-E227FEC7418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03AF1-1998-42DB-A9F6-762A9461C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423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1552B-F7EE-4A8B-A5A7-E227FEC7418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03AF1-1998-42DB-A9F6-762A9461C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549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1552B-F7EE-4A8B-A5A7-E227FEC7418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03AF1-1998-42DB-A9F6-762A9461C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926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1552B-F7EE-4A8B-A5A7-E227FEC7418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03AF1-1998-42DB-A9F6-762A9461C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618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1552B-F7EE-4A8B-A5A7-E227FEC7418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03AF1-1998-42DB-A9F6-762A9461C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543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1552B-F7EE-4A8B-A5A7-E227FEC7418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03AF1-1998-42DB-A9F6-762A9461C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297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1552B-F7EE-4A8B-A5A7-E227FEC7418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03AF1-1998-42DB-A9F6-762A9461C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988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1552B-F7EE-4A8B-A5A7-E227FEC7418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03AF1-1998-42DB-A9F6-762A9461C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630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1552B-F7EE-4A8B-A5A7-E227FEC7418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03AF1-1998-42DB-A9F6-762A9461C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900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1552B-F7EE-4A8B-A5A7-E227FEC7418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03AF1-1998-42DB-A9F6-762A9461C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19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1552B-F7EE-4A8B-A5A7-E227FEC7418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03AF1-1998-42DB-A9F6-762A9461C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706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26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s05.infourok.ru/uploads/ex/1011/000910c0-1c9cbdb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338"/>
            <a:ext cx="8460432" cy="634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27784" y="1124744"/>
            <a:ext cx="59400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Викторина по ПДД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00990" y="2420888"/>
            <a:ext cx="4993675" cy="1613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B050"/>
                </a:solidFill>
                <a:latin typeface="Monotype Corsiva"/>
                <a:ea typeface="Calibri"/>
                <a:cs typeface="Times New Roman"/>
              </a:rPr>
              <a:t>«Правила дорожные </a:t>
            </a:r>
            <a:endParaRPr lang="ru-RU" sz="4000" b="1" dirty="0" smtClean="0">
              <a:solidFill>
                <a:srgbClr val="00B05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FFC000"/>
                </a:solidFill>
                <a:latin typeface="Monotype Corsiva"/>
                <a:ea typeface="Calibri"/>
                <a:cs typeface="Times New Roman"/>
              </a:rPr>
              <a:t>детям </a:t>
            </a:r>
            <a:r>
              <a:rPr lang="ru-RU" sz="4000" b="1" dirty="0">
                <a:solidFill>
                  <a:srgbClr val="FF0000"/>
                </a:solidFill>
                <a:latin typeface="Monotype Corsiva"/>
                <a:ea typeface="Calibri"/>
                <a:cs typeface="Times New Roman"/>
              </a:rPr>
              <a:t>знать положено!»</a:t>
            </a:r>
            <a:endParaRPr lang="ru-RU" sz="40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828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бдоу№41\Desktop\ПДД\f1a7589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1132"/>
            <a:ext cx="8652643" cy="592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7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51205" y="1124744"/>
            <a:ext cx="32415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задание</a:t>
            </a:r>
          </a:p>
        </p:txBody>
      </p:sp>
      <p:pic>
        <p:nvPicPr>
          <p:cNvPr id="12290" name="Picture 2" descr="http://detskiy-sad.com/wp-content/uploads/2017/08/shabl-pd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" y="253670"/>
            <a:ext cx="8858258" cy="589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40980" y="2413337"/>
            <a:ext cx="390363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«Шофер»</a:t>
            </a:r>
            <a:endParaRPr lang="ru-RU" sz="6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4898" y="524579"/>
            <a:ext cx="424347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</a:t>
            </a:r>
            <a:r>
              <a:rPr lang="ru-RU" sz="7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18531" y="2413337"/>
            <a:ext cx="319273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Конкурс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541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51205" y="1124744"/>
            <a:ext cx="32415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задание</a:t>
            </a:r>
          </a:p>
        </p:txBody>
      </p:sp>
      <p:pic>
        <p:nvPicPr>
          <p:cNvPr id="12290" name="Picture 2" descr="http://detskiy-sad.com/wp-content/uploads/2017/08/shabl-pd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06" y="332656"/>
            <a:ext cx="8858258" cy="589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93783" y="2996952"/>
            <a:ext cx="826348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«Безопасный путь»</a:t>
            </a:r>
            <a:endParaRPr lang="ru-RU" sz="6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5368" y="1521191"/>
            <a:ext cx="424347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</a:t>
            </a:r>
            <a:r>
              <a:rPr lang="ru-RU" sz="7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411541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51205" y="1124744"/>
            <a:ext cx="32415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задание</a:t>
            </a:r>
          </a:p>
        </p:txBody>
      </p:sp>
      <p:pic>
        <p:nvPicPr>
          <p:cNvPr id="12290" name="Picture 2" descr="http://detskiy-sad.com/wp-content/uploads/2017/08/shabl-pd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06" y="332656"/>
            <a:ext cx="8858258" cy="589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227575" y="2780928"/>
            <a:ext cx="10184839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«Разрешается-</a:t>
            </a:r>
          </a:p>
          <a:p>
            <a:pPr algn="ctr"/>
            <a:r>
              <a:rPr lang="ru-RU" sz="6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6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запрещается»</a:t>
            </a:r>
            <a:endParaRPr lang="ru-RU" sz="6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5368" y="1166270"/>
            <a:ext cx="424347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</a:t>
            </a:r>
            <a:r>
              <a:rPr lang="ru-RU" sz="7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40446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51205" y="1124744"/>
            <a:ext cx="32415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задание</a:t>
            </a:r>
          </a:p>
        </p:txBody>
      </p:sp>
      <p:pic>
        <p:nvPicPr>
          <p:cNvPr id="12290" name="Picture 2" descr="http://detskiy-sad.com/wp-content/uploads/2017/08/shabl-pd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06" y="332656"/>
            <a:ext cx="8858258" cy="589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770398" y="2780928"/>
            <a:ext cx="927048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«четвертый-</a:t>
            </a:r>
          </a:p>
          <a:p>
            <a:pPr algn="ctr"/>
            <a:r>
              <a:rPr lang="ru-RU" sz="6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6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лишний»</a:t>
            </a:r>
            <a:endParaRPr lang="ru-RU" sz="6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5368" y="1166270"/>
            <a:ext cx="424347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7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270371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https://www.nivea.at/-/media/local/at/kampagne/labellino/labellino-product-stage.jpg?w=51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4" y="188640"/>
            <a:ext cx="8660522" cy="6532419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uticaphoenix.net/wp-content/uploads/2018/02/bus-clipart-yellow-bus-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19" y="764704"/>
            <a:ext cx="3825896" cy="1622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bumper-stickers.ru/61586-thickbox_default/piratskij-korab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42206"/>
            <a:ext cx="2942778" cy="294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img2.freepng.ru/20180228/gbe/kisspng-electric-bicycle-mountain-bike-bicycle-shop-cyclin-bicycle-5a9732c8113b30.7470896715198583760706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305017"/>
            <a:ext cx="5360017" cy="321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i.pinimg.com/736x/3f/49/18/3f4918bc6fa17163e529a34fcd02b776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5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17" y="2924944"/>
            <a:ext cx="3209699" cy="290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83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64" y="195118"/>
            <a:ext cx="8766624" cy="652562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33" y="980728"/>
            <a:ext cx="3822700" cy="162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https://kpt.kyiv.ua/img/user/0003-003-Zagadk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698" y="374841"/>
            <a:ext cx="4947442" cy="223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s://img2.freepng.ru/20180622/kgw/kisspng-trolleybus-city-bus-5b2d4a0f565a72.2393890415296947353537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53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76" y="3060130"/>
            <a:ext cx="4137828" cy="294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s://avatars.mds.yandex.net/get-pdb/1811947/b03dc820-17ec-431f-806a-c46d4bcf09cf/s1200?webp=fals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66" y="3457928"/>
            <a:ext cx="4619651" cy="254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7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66" y="153502"/>
            <a:ext cx="8697590" cy="655734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https://upload.wikimedia.org/wikipedia/commons/thumb/2/2d/BLS_RABe_535_Loetschberger_freigestellt.png/1200px-BLS_RABe_535_Loetschberger_freigestell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82" y="836712"/>
            <a:ext cx="4200401" cy="212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32175"/>
            <a:ext cx="4699728" cy="2123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666" y="210633"/>
            <a:ext cx="4140200" cy="294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703" y="4246563"/>
            <a:ext cx="3822700" cy="162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280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48896" cy="6499822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 descr="https://www.pngkey.com/png/detail/20-205184_helicopter-png-images-helicopter-image-hd-png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3337"/>
            <a:ext cx="4567099" cy="239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img2.freepng.ru/20180305/kde/kisspng-web-development-web-design-page-layout-web-templat-hot-air-balloon-5a9d4ef6b72c43.31224075152025880675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808" y="2645677"/>
            <a:ext cx="3641813" cy="380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https://post-servise.ru/wp-content/uploads/2018/09/cropped-samolet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000" y="406484"/>
            <a:ext cx="4937278" cy="208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https://img2.freepng.ru/20180515/jfq/kisspng-john-deere-tractor-agriculture-agricultural-machin-5afad98672b710.5319160615263891264699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58" y="3212737"/>
            <a:ext cx="4608512" cy="3174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44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otdelkino.ru/upload/iblock/34a/34a7bd74c1a3738217db6ec0765353b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14" y="188639"/>
            <a:ext cx="8784976" cy="6441197"/>
          </a:xfrm>
          <a:prstGeom prst="rect">
            <a:avLst/>
          </a:prstGeom>
          <a:noFill/>
          <a:ln w="762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md.all.biz/img/md/catalog/30901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610" y="445070"/>
            <a:ext cx="1961933" cy="298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upload.wikimedia.org/wikipedia/commons/thumb/5/57/Italian_traffic_signs_-_telefono.svg/1200px-Italian_traffic_signs_-_telefono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796" y="445070"/>
            <a:ext cx="1944216" cy="289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900igr.net/up/datai/240769/0005-004-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896" y="3933056"/>
            <a:ext cx="1761647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9" r="7525"/>
          <a:stretch/>
        </p:blipFill>
        <p:spPr bwMode="auto">
          <a:xfrm>
            <a:off x="4954384" y="3710187"/>
            <a:ext cx="2909455" cy="2719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293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всем выполнять движения по команде регулировщик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2" t="6786" r="7081" b="6814"/>
          <a:stretch/>
        </p:blipFill>
        <p:spPr bwMode="auto">
          <a:xfrm>
            <a:off x="107504" y="116632"/>
            <a:ext cx="8897698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71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05494" cy="6533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ds05.infourok.ru/uploads/ex/1330/0006f0ff-5703d9fc/1/hello_html_m6115f8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free-images.com/or/a2e8/korean_traffic_sign_no_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591" y="620688"/>
            <a:ext cx="2524188" cy="252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mirs24.ru/upload/resizer2/22/cd1/cd19a9f84f0fb4bf1d91c15db688fd6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134" y="3717031"/>
            <a:ext cx="2663761" cy="266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6" r="17095"/>
          <a:stretch/>
        </p:blipFill>
        <p:spPr bwMode="auto">
          <a:xfrm>
            <a:off x="5116796" y="3705784"/>
            <a:ext cx="2586675" cy="2584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021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1259"/>
            <a:ext cx="8827839" cy="6498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ds05.infourok.ru/uploads/ex/0ffd/00024664-f95283d5/1/img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3" t="3786" r="18449" b="12009"/>
          <a:stretch/>
        </p:blipFill>
        <p:spPr bwMode="auto">
          <a:xfrm>
            <a:off x="755576" y="476672"/>
            <a:ext cx="2952328" cy="275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s://img2.freepng.ru/20180712/ph/kisspng-product-liability-new-york-city-l-epinuit-law-lega-wild-things-5b47bf82985e80.89064408153142873862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76216"/>
            <a:ext cx="2943675" cy="228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1" t="23363" r="17516"/>
          <a:stretch/>
        </p:blipFill>
        <p:spPr bwMode="auto">
          <a:xfrm>
            <a:off x="755576" y="3645024"/>
            <a:ext cx="2992154" cy="2551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964" y="572310"/>
            <a:ext cx="2663825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564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5145"/>
            <a:ext cx="8648327" cy="652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86" y="3897707"/>
            <a:ext cx="2530475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https://upload.wikimedia.org/wikipedia/commons/6/68/Ukraine_road_sign_6.13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0702"/>
            <a:ext cx="1962292" cy="296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://smk-tk.ru/upload/iblock/b26/b26dbcb0f6297cddf83dd6b04ebbea9f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8" r="15657"/>
          <a:stretch/>
        </p:blipFill>
        <p:spPr bwMode="auto">
          <a:xfrm>
            <a:off x="5436096" y="699515"/>
            <a:ext cx="2453457" cy="2505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https://cdn2.static1-sima-land.com/items/3332197/0/700-nw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9337" r="8764" b="7930"/>
          <a:stretch/>
        </p:blipFill>
        <p:spPr bwMode="auto">
          <a:xfrm>
            <a:off x="1112417" y="3945881"/>
            <a:ext cx="2397540" cy="235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04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облюдай ПДД -не окажешься в бед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80" y="214500"/>
            <a:ext cx="8870364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7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51205" y="1124744"/>
            <a:ext cx="32415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задание</a:t>
            </a:r>
          </a:p>
        </p:txBody>
      </p:sp>
      <p:pic>
        <p:nvPicPr>
          <p:cNvPr id="12290" name="Picture 2" descr="http://detskiy-sad.com/wp-content/uploads/2017/08/shabl-pd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3695"/>
            <a:ext cx="8858258" cy="589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8861" y="2967335"/>
            <a:ext cx="822629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«Дорожные знаки»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5369" y="1521191"/>
            <a:ext cx="424346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задание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877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51205" y="1124744"/>
            <a:ext cx="32415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задание</a:t>
            </a:r>
          </a:p>
        </p:txBody>
      </p:sp>
      <p:pic>
        <p:nvPicPr>
          <p:cNvPr id="12290" name="Picture 2" descr="http://detskiy-sad.com/wp-content/uploads/2017/08/shabl-pd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3695"/>
            <a:ext cx="8858258" cy="589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828600" y="3008590"/>
            <a:ext cx="940257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«Дорожные </a:t>
            </a:r>
          </a:p>
          <a:p>
            <a:pPr algn="ctr"/>
            <a:r>
              <a: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</a:t>
            </a:r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ситуации»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5369" y="1521191"/>
            <a:ext cx="424346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задание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015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бдоу№41\Desktop\ПДД\06e76b7f6d4af311e8fff03f04b7f7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76" y="548680"/>
            <a:ext cx="847468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18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бдоу№41\Desktop\ПДД\208-1-pravila-dorozhnogo-dvizheniya-detyam-kartin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72" y="476672"/>
            <a:ext cx="8644221" cy="5856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18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бдоу№41\Desktop\ПДД\5288254b18b4a70b31874aec1c04465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68902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18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бдоу№41\Desktop\ПДД\depositphotos_8027102-stock-photo-road-hazar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5"/>
          <a:stretch/>
        </p:blipFill>
        <p:spPr bwMode="auto">
          <a:xfrm>
            <a:off x="1763687" y="116632"/>
            <a:ext cx="5762357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18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бдоу№41\Desktop\ПДД\32c4d65071ed1ccbfbf3eafc995d98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4310"/>
            <a:ext cx="8676456" cy="596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18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61</Words>
  <Application>Microsoft Office PowerPoint</Application>
  <PresentationFormat>Экран (4:3)</PresentationFormat>
  <Paragraphs>25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мбдоу№41</dc:creator>
  <cp:lastModifiedBy>мбдоу№41</cp:lastModifiedBy>
  <cp:revision>20</cp:revision>
  <dcterms:created xsi:type="dcterms:W3CDTF">2019-11-17T18:25:17Z</dcterms:created>
  <dcterms:modified xsi:type="dcterms:W3CDTF">2019-11-19T18:55:37Z</dcterms:modified>
</cp:coreProperties>
</file>