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s.znanio.ru/d5af0e/7f/55/b10292443d04304e7638370e517ecd350e.jpg"/>
          <p:cNvPicPr/>
          <p:nvPr/>
        </p:nvPicPr>
        <p:blipFill>
          <a:blip r:embed="rId2"/>
          <a:srcRect l="62213" t="10448" r="9246" b="48188"/>
          <a:stretch>
            <a:fillRect/>
          </a:stretch>
        </p:blipFill>
        <p:spPr bwMode="auto">
          <a:xfrm>
            <a:off x="142844" y="285728"/>
            <a:ext cx="271461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fs.znanio.ru/d5af0e/7f/55/b10292443d04304e7638370e517ecd350e.jpg"/>
          <p:cNvPicPr/>
          <p:nvPr/>
        </p:nvPicPr>
        <p:blipFill>
          <a:blip r:embed="rId2"/>
          <a:srcRect l="16836" t="13220" r="49171" b="50320"/>
          <a:stretch>
            <a:fillRect/>
          </a:stretch>
        </p:blipFill>
        <p:spPr bwMode="auto">
          <a:xfrm>
            <a:off x="5929322" y="285728"/>
            <a:ext cx="27860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4.infourok.ru/uploads/ex/03ad/001525d4-53cf34d9/img11.jpg"/>
          <p:cNvPicPr/>
          <p:nvPr/>
        </p:nvPicPr>
        <p:blipFill>
          <a:blip r:embed="rId3"/>
          <a:srcRect l="55954" t="4065" r="3516" b="55075"/>
          <a:stretch>
            <a:fillRect/>
          </a:stretch>
        </p:blipFill>
        <p:spPr bwMode="auto">
          <a:xfrm>
            <a:off x="2928926" y="2000240"/>
            <a:ext cx="2919425" cy="226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4.infourok.ru/uploads/ex/03ad/001525d4-53cf34d9/img11.jpg"/>
          <p:cNvPicPr/>
          <p:nvPr/>
        </p:nvPicPr>
        <p:blipFill>
          <a:blip r:embed="rId3"/>
          <a:srcRect l="28377" t="4281" r="45961" b="65967"/>
          <a:stretch>
            <a:fillRect/>
          </a:stretch>
        </p:blipFill>
        <p:spPr bwMode="auto">
          <a:xfrm>
            <a:off x="6000760" y="4357694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s04.infourok.ru/uploads/ex/03ad/001525d4-53cf34d9/img11.jpg"/>
          <p:cNvPicPr/>
          <p:nvPr/>
        </p:nvPicPr>
        <p:blipFill>
          <a:blip r:embed="rId3"/>
          <a:srcRect l="45056" t="55983" r="3471" b="4701"/>
          <a:stretch>
            <a:fillRect/>
          </a:stretch>
        </p:blipFill>
        <p:spPr bwMode="auto">
          <a:xfrm>
            <a:off x="500034" y="4429132"/>
            <a:ext cx="34290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5.infourok.ru/uploads/ex/0580/00092d3f-ec05e374/img6.jpg"/>
          <p:cNvPicPr/>
          <p:nvPr/>
        </p:nvPicPr>
        <p:blipFill>
          <a:blip r:embed="rId2"/>
          <a:srcRect l="5933" t="67735" r="76109" b="4915"/>
          <a:stretch>
            <a:fillRect/>
          </a:stretch>
        </p:blipFill>
        <p:spPr bwMode="auto">
          <a:xfrm>
            <a:off x="357158" y="857232"/>
            <a:ext cx="214314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ds05.infourok.ru/uploads/ex/0580/00092d3f-ec05e374/img6.jpg"/>
          <p:cNvPicPr/>
          <p:nvPr/>
        </p:nvPicPr>
        <p:blipFill>
          <a:blip r:embed="rId2"/>
          <a:srcRect l="73918" t="22436" b="41239"/>
          <a:stretch>
            <a:fillRect/>
          </a:stretch>
        </p:blipFill>
        <p:spPr bwMode="auto">
          <a:xfrm>
            <a:off x="6286512" y="3929066"/>
            <a:ext cx="235745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s05.infourok.ru/uploads/ex/0580/00092d3f-ec05e374/img6.jpg"/>
          <p:cNvPicPr/>
          <p:nvPr/>
        </p:nvPicPr>
        <p:blipFill>
          <a:blip r:embed="rId2"/>
          <a:srcRect l="38322" t="61111" r="35382"/>
          <a:stretch>
            <a:fillRect/>
          </a:stretch>
        </p:blipFill>
        <p:spPr bwMode="auto">
          <a:xfrm>
            <a:off x="357158" y="4071942"/>
            <a:ext cx="214314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2.infourok.ru/uploads/ex/0fef/000134e6-e44ecc6f/img8.jpg"/>
          <p:cNvPicPr/>
          <p:nvPr/>
        </p:nvPicPr>
        <p:blipFill>
          <a:blip r:embed="rId3"/>
          <a:srcRect t="26923" r="73704" b="38675"/>
          <a:stretch>
            <a:fillRect/>
          </a:stretch>
        </p:blipFill>
        <p:spPr bwMode="auto">
          <a:xfrm>
            <a:off x="6286512" y="500042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dn.gdz4you.com/files/slides/eed/c06029d915cf9cf5a47b25a500dc606a.jpeg"/>
          <p:cNvPicPr/>
          <p:nvPr/>
        </p:nvPicPr>
        <p:blipFill>
          <a:blip r:embed="rId4"/>
          <a:srcRect l="66863" t="28632" r="1121" b="39958"/>
          <a:stretch>
            <a:fillRect/>
          </a:stretch>
        </p:blipFill>
        <p:spPr bwMode="auto">
          <a:xfrm>
            <a:off x="3000364" y="2143116"/>
            <a:ext cx="27146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syl.ru/misc/i/ai/443108/2997772.jpg"/>
          <p:cNvPicPr/>
          <p:nvPr/>
        </p:nvPicPr>
        <p:blipFill>
          <a:blip r:embed="rId2"/>
          <a:srcRect r="50615"/>
          <a:stretch>
            <a:fillRect/>
          </a:stretch>
        </p:blipFill>
        <p:spPr bwMode="auto">
          <a:xfrm>
            <a:off x="1214414" y="857232"/>
            <a:ext cx="29337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www.syl.ru/misc/i/ai/443108/2997772.jpg"/>
          <p:cNvPicPr/>
          <p:nvPr/>
        </p:nvPicPr>
        <p:blipFill>
          <a:blip r:embed="rId2"/>
          <a:srcRect l="53234"/>
          <a:stretch>
            <a:fillRect/>
          </a:stretch>
        </p:blipFill>
        <p:spPr bwMode="auto">
          <a:xfrm>
            <a:off x="4786314" y="857232"/>
            <a:ext cx="27781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4.depositphotos.com/1374738/39618/v/1600/depositphotos_396186850-stock-illustration-truncated-triangular-pyramid-outline-icon.jpg"/>
          <p:cNvPicPr/>
          <p:nvPr/>
        </p:nvPicPr>
        <p:blipFill>
          <a:blip r:embed="rId3"/>
          <a:srcRect l="10422" t="10558" r="10843" b="25641"/>
          <a:stretch>
            <a:fillRect/>
          </a:stretch>
        </p:blipFill>
        <p:spPr bwMode="auto">
          <a:xfrm>
            <a:off x="500034" y="3643314"/>
            <a:ext cx="278608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Downloads\frust-quad15_42826 (1).t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786190"/>
            <a:ext cx="2717443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/>
              <a:t>Пирамиды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D09CDC9-8B04-49A3-85C2-01D08027A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A69A064-E02A-4958-B845-53499D834B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Пирамида- это многогранник в основании которой лежит многоугольник, а  боковые грани- треугольники с общей вершиной. ( на усеченных пирамидах  боковые грани- трапеции.)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62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3.amazonaws.com/arc-wordpress-client-uploads/infobae-wp/wp-content/uploads/2018/08/31201001/Egipto-aumenta-precios-de-entradas-a-sitios-arqueologico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285861"/>
            <a:ext cx="485778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wikiway.com/upload/iblock/1d0/1_Piramidy-v-Giz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4214818"/>
            <a:ext cx="5297483" cy="24509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Египетские пирамиды в Гизе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/>
              <a:t>Древние пирамиды</a:t>
            </a:r>
          </a:p>
        </p:txBody>
      </p:sp>
      <p:pic>
        <p:nvPicPr>
          <p:cNvPr id="3" name="Рисунок 2" descr="источник фото яндекс картинки 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4143404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img.topster.plus/crop/650x365/local/2020/06/18/1234de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928670"/>
            <a:ext cx="3857652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ZlDwQcDKhD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3643290"/>
            <a:ext cx="4786346" cy="3214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2386" cy="582594"/>
          </a:xfrm>
        </p:spPr>
        <p:txBody>
          <a:bodyPr>
            <a:normAutofit fontScale="90000"/>
          </a:bodyPr>
          <a:lstStyle/>
          <a:p>
            <a:r>
              <a:rPr lang="ru-RU" dirty="0"/>
              <a:t>Современные пирамиды</a:t>
            </a:r>
          </a:p>
        </p:txBody>
      </p:sp>
      <p:pic>
        <p:nvPicPr>
          <p:cNvPr id="3" name="Рисунок 2" descr="F:\пирамида урок в стем\LuxorLigh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Luxor Hote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000108"/>
            <a:ext cx="335758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ворец Мира и Согласия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3857628"/>
            <a:ext cx="3857652" cy="2857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Закончите предложение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Сегодня я узнал(а) ...</a:t>
            </a:r>
          </a:p>
          <a:p>
            <a:r>
              <a:rPr lang="ru-RU" dirty="0"/>
              <a:t>Мне запомнилось…</a:t>
            </a:r>
          </a:p>
          <a:p>
            <a:r>
              <a:rPr lang="ru-RU" dirty="0"/>
              <a:t>Меня удивило…</a:t>
            </a:r>
          </a:p>
          <a:p>
            <a:r>
              <a:rPr lang="ru-RU" dirty="0"/>
              <a:t>Мне понравилось…</a:t>
            </a:r>
          </a:p>
          <a:p>
            <a:r>
              <a:rPr lang="ru-RU" dirty="0"/>
              <a:t>У меня </a:t>
            </a:r>
            <a:r>
              <a:rPr lang="ru-RU"/>
              <a:t>были опасения, что…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946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59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Пирамиды</vt:lpstr>
      <vt:lpstr>Презентация PowerPoint</vt:lpstr>
      <vt:lpstr>Египетские пирамиды в Гизе</vt:lpstr>
      <vt:lpstr>Древние пирамиды</vt:lpstr>
      <vt:lpstr>Современные пирамиды</vt:lpstr>
      <vt:lpstr>Закончите предложение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Anna</cp:lastModifiedBy>
  <cp:revision>12</cp:revision>
  <dcterms:created xsi:type="dcterms:W3CDTF">2022-01-24T15:56:51Z</dcterms:created>
  <dcterms:modified xsi:type="dcterms:W3CDTF">2022-04-05T16:51:16Z</dcterms:modified>
</cp:coreProperties>
</file>