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C2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75034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832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300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98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123494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71721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942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606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458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659125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839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31D1607-AB60-47E2-A13C-53C1540138F0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BD0FF25-319F-4707-88BD-BDF65D9BEF8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696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5048" y="1109787"/>
            <a:ext cx="10553063" cy="4394988"/>
          </a:xfrm>
        </p:spPr>
        <p:txBody>
          <a:bodyPr/>
          <a:lstStyle/>
          <a:p>
            <a:r>
              <a:rPr lang="ru-RU" sz="8800" dirty="0" smtClean="0"/>
              <a:t>ИГРОПРАКТИКА </a:t>
            </a:r>
            <a:br>
              <a:rPr lang="ru-RU" sz="8800" dirty="0" smtClean="0"/>
            </a:br>
            <a:r>
              <a:rPr lang="ru-RU" sz="8800" dirty="0" smtClean="0"/>
              <a:t>на уроках истории </a:t>
            </a:r>
            <a:endParaRPr lang="ru-RU" sz="8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619" y="2762650"/>
            <a:ext cx="8145741" cy="45860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36354" y="21746"/>
            <a:ext cx="11677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spcBef>
                <a:spcPts val="1000"/>
              </a:spcBef>
              <a:buClr>
                <a:srgbClr val="5FCBEF"/>
              </a:buClr>
              <a:buSzPct val="80000"/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Всероссийского конкурса «Учитель года – 2024»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5048" y="5591195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Бызова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Сергеевна,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обществознания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45720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«Школа-интернат № 9» </a:t>
            </a:r>
          </a:p>
        </p:txBody>
      </p:sp>
    </p:spTree>
    <p:extLst>
      <p:ext uri="{BB962C8B-B14F-4D97-AF65-F5344CB8AC3E}">
        <p14:creationId xmlns:p14="http://schemas.microsoft.com/office/powerpoint/2010/main" val="301009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661" y="338318"/>
            <a:ext cx="10178322" cy="1492132"/>
          </a:xfrm>
        </p:spPr>
        <p:txBody>
          <a:bodyPr>
            <a:normAutofit fontScale="90000"/>
          </a:bodyPr>
          <a:lstStyle/>
          <a:p>
            <a:pPr algn="r"/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Конфуций писал:</a:t>
            </a:r>
            <a:b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"Учитель и ученик растут</a:t>
            </a:r>
            <a:b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вместе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".</a:t>
            </a:r>
            <a:b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82400" y="2912251"/>
            <a:ext cx="96948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Игровые формы уроков позволяют расти как ученикам, так и учителю.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3" y="43720"/>
            <a:ext cx="1784864" cy="286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9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011" t="-379" r="-256" b="21656"/>
          <a:stretch/>
        </p:blipFill>
        <p:spPr>
          <a:xfrm>
            <a:off x="8207022" y="2408600"/>
            <a:ext cx="3149600" cy="33310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80092" y="838940"/>
            <a:ext cx="5988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— это мощный стимул обучения, это разнообразная и сильная мотивация учения. В игре мотивов гораздо больше, чем в обычной учебной деятельности.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https://sun9-15.userapi.com/impf/c638518/v638518022/391a0/J5-HYsjkm2Y.jpg?size=1280x853&amp;quality=96&amp;sign=2ab9e09174ea37e388cc0dc13429415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54" y="3319972"/>
            <a:ext cx="4652957" cy="310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892800" y="5657671"/>
            <a:ext cx="60056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“</a:t>
            </a:r>
            <a:r>
              <a:rPr kumimoji="0" lang="ru-RU" sz="2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Чловеческая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культура возникла 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развертывается в игре, как игра”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Й. </a:t>
            </a:r>
            <a:r>
              <a:rPr kumimoji="0" lang="ru-RU" sz="24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Хейзинга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-1263" t="12032" r="1" b="30298"/>
          <a:stretch/>
        </p:blipFill>
        <p:spPr>
          <a:xfrm>
            <a:off x="8970959" y="123914"/>
            <a:ext cx="2854706" cy="21677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846" y="63069"/>
            <a:ext cx="2434608" cy="282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4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514606" y="2790861"/>
            <a:ext cx="3633383" cy="16855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Игропрактика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11" name="Блок-схема: память с посл. доступом 10"/>
          <p:cNvSpPr/>
          <p:nvPr/>
        </p:nvSpPr>
        <p:spPr>
          <a:xfrm>
            <a:off x="793214" y="-1"/>
            <a:ext cx="4538950" cy="3040655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Ребёнку,  на каком бы этапе взросления он ни был, нравится играть.</a:t>
            </a:r>
            <a:endParaRPr lang="ru-RU" sz="2000" dirty="0"/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 flipV="1">
            <a:off x="793214" y="4013890"/>
            <a:ext cx="4010140" cy="2652889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080636" y="165237"/>
            <a:ext cx="4652328" cy="28754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7787603" y="4013890"/>
            <a:ext cx="4238328" cy="240203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787603" y="650667"/>
            <a:ext cx="36796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Уникальная особенность игры состоит в том, что она позволяет расширить границы собственной жизни обучающегося, вообразить то, чего он не видел или не может увидеть. 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436737" y="4476442"/>
            <a:ext cx="32756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Дети энергичны и подвижны и невозможно заставить их «тихо посидеть» в течение всего урока.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04712" y="4334933"/>
            <a:ext cx="3298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игре возможно вовлечение каждого  участника в активную работу, эта форма урока противостоит пассивному слушанию или чтению.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ьная выноска 1"/>
          <p:cNvSpPr/>
          <p:nvPr/>
        </p:nvSpPr>
        <p:spPr>
          <a:xfrm>
            <a:off x="5094358" y="1044391"/>
            <a:ext cx="2224085" cy="154646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Учение  с уличением для всех!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4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8147126"/>
              </p:ext>
            </p:extLst>
          </p:nvPr>
        </p:nvGraphicFramePr>
        <p:xfrm>
          <a:off x="1205794" y="174977"/>
          <a:ext cx="1017905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9525"/>
                <a:gridCol w="50895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 к организации игровой деятельности.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Следует помнить:</a:t>
                      </a:r>
                    </a:p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сохранение дисциплины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исторические игры ни в коем случае не должны преследовать такую цель, как механическое заучивание фактов,  без логического осмысления.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серьезное отношение к предмету.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главное,  к чему надо стремиться,  это уметь не только вызвать интерес учащихся к игре,  но и добиться того,  чтобы он был устойчивым и не ослабевал,  а наоборот,  нарастал по ходу игры.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06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6594" y="380083"/>
            <a:ext cx="10178322" cy="3593591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Вашему вниманию хочу представить  те  игры, которые я  чаще применяю на своих уроках. Они не требуют длительной подготовки, просты в организации и не нуждаются в особом реквизите: </a:t>
            </a:r>
            <a:endParaRPr lang="ru-RU" sz="1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«Крестики-нолики»,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 «Блеф-клуб»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 «Кто –Я»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«Историческая змейка»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«Морской бой»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189" y="5492271"/>
            <a:ext cx="6889077" cy="963251"/>
          </a:xfrm>
          <a:prstGeom prst="rect">
            <a:avLst/>
          </a:prstGeom>
        </p:spPr>
      </p:pic>
      <p:pic>
        <p:nvPicPr>
          <p:cNvPr id="5" name="Picture 2" descr="https://fsd.multiurok.ru/html/2019/02/21/s_5c6e843f7dbd3/img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3" t="19098" r="12922" b="9050"/>
          <a:stretch/>
        </p:blipFill>
        <p:spPr bwMode="auto">
          <a:xfrm>
            <a:off x="8855132" y="1579764"/>
            <a:ext cx="2246606" cy="171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336589"/>
              </p:ext>
            </p:extLst>
          </p:nvPr>
        </p:nvGraphicFramePr>
        <p:xfrm>
          <a:off x="6015454" y="2419541"/>
          <a:ext cx="2236470" cy="2313432"/>
        </p:xfrm>
        <a:graphic>
          <a:graphicData uri="http://schemas.openxmlformats.org/drawingml/2006/table">
            <a:tbl>
              <a:tblPr firstRow="1" firstCol="1" bandRow="1"/>
              <a:tblGrid>
                <a:gridCol w="339090"/>
                <a:gridCol w="449580"/>
                <a:gridCol w="361950"/>
                <a:gridCol w="361950"/>
                <a:gridCol w="361950"/>
                <a:gridCol w="3619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https://absolutera.ru/uploads/article/logo/15044/____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135" y="3973674"/>
            <a:ext cx="2634653" cy="224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15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«Крестики-нолики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1672" y="4362680"/>
            <a:ext cx="3652704" cy="20546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6497" y="1102578"/>
            <a:ext cx="6266131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Значительные территории Европы и Азии издавна населяли народы, которые ученые называют индоевропейскими.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Славяне разделились на три ветви- восточную, западную и южную.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Главным занятием восточных славян было земледелие.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 земледелия восточных славян называется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подсечно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-огневой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88646" y="1048385"/>
            <a:ext cx="4660771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верный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14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неверный ответ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086950"/>
              </p:ext>
            </p:extLst>
          </p:nvPr>
        </p:nvGraphicFramePr>
        <p:xfrm>
          <a:off x="7451699" y="1633910"/>
          <a:ext cx="4288010" cy="148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4005"/>
                <a:gridCol w="2144005"/>
              </a:tblGrid>
              <a:tr h="515709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8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6652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8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Х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18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«Блеф-клуб»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Верите ли вы, что в 882 году Рюрик захватил Киев и сделал его столицей Древнерусского государства, убив княживших там Аскольда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Дира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Верите ли вы, что после смерти Святослава киевский престол по наследству достался Владимиру?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Верите ли вы, что княгиня Ольга приняла христианство лично, а не в качестве государственной религии?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Верите ли вы, что принятие Русью христианства означало переход Руси в политическую зависимость от Византии?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Верите ли вы, чтобы стать великим князем, Владимиру пришлось выдержать борьбу со старшим братом Ярополком? 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923" y="1117008"/>
            <a:ext cx="6889077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5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«Кто –Я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b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«Историческая змейка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774" y="2566424"/>
            <a:ext cx="2897436" cy="34316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5186" y="4045860"/>
            <a:ext cx="2494024" cy="26339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159" y="2034116"/>
            <a:ext cx="2456901" cy="33287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41148"/>
            <a:ext cx="3901778" cy="40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«Морской бой</a:t>
            </a:r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724215"/>
              </p:ext>
            </p:extLst>
          </p:nvPr>
        </p:nvGraphicFramePr>
        <p:xfrm>
          <a:off x="6169447" y="1887439"/>
          <a:ext cx="4109292" cy="402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882"/>
                <a:gridCol w="684882"/>
                <a:gridCol w="684882"/>
                <a:gridCol w="684882"/>
                <a:gridCol w="684882"/>
                <a:gridCol w="684882"/>
              </a:tblGrid>
              <a:tr h="3358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58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0395838"/>
              </p:ext>
            </p:extLst>
          </p:nvPr>
        </p:nvGraphicFramePr>
        <p:xfrm>
          <a:off x="1544796" y="1887439"/>
          <a:ext cx="3743299" cy="3984550"/>
        </p:xfrm>
        <a:graphic>
          <a:graphicData uri="http://schemas.openxmlformats.org/drawingml/2006/table">
            <a:tbl>
              <a:tblPr firstRow="1" firstCol="1" bandRow="1"/>
              <a:tblGrid>
                <a:gridCol w="586022"/>
                <a:gridCol w="776974"/>
                <a:gridCol w="503716"/>
                <a:gridCol w="625529"/>
                <a:gridCol w="625529"/>
                <a:gridCol w="625529"/>
              </a:tblGrid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5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249</TotalTime>
  <Words>512</Words>
  <Application>Microsoft Office PowerPoint</Application>
  <PresentationFormat>Широкоэкранный</PresentationFormat>
  <Paragraphs>185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Corbel</vt:lpstr>
      <vt:lpstr>Gill Sans MT</vt:lpstr>
      <vt:lpstr>Impact</vt:lpstr>
      <vt:lpstr>Times New Roman</vt:lpstr>
      <vt:lpstr>Badge</vt:lpstr>
      <vt:lpstr>ИГРОПРАКТИКА  на уроках истории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«Крестики-нолики»</vt:lpstr>
      <vt:lpstr>«Блеф-клуб»</vt:lpstr>
      <vt:lpstr>«Кто –Я» «Историческая змейка»</vt:lpstr>
      <vt:lpstr>«Морской бой»</vt:lpstr>
      <vt:lpstr>Конфуций писал: "Учитель и ученик растут вместе".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ИГРОПРАКТИКА  на уроках истории</dc:title>
  <dc:creator>ayron</dc:creator>
  <cp:lastModifiedBy>ayron</cp:lastModifiedBy>
  <cp:revision>17</cp:revision>
  <dcterms:created xsi:type="dcterms:W3CDTF">2024-02-14T10:25:14Z</dcterms:created>
  <dcterms:modified xsi:type="dcterms:W3CDTF">2024-02-16T07:23:15Z</dcterms:modified>
</cp:coreProperties>
</file>