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7" r:id="rId5"/>
    <p:sldId id="28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94" y="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88;&#1072;&#1079;&#1074;&#1083;&#1077;&#1095;&#1077;&#1085;&#1080;&#1077;%20&#1087;&#1076;&#1076;\&#1050;&#1054;&#1051;&#1025;&#1057;&#1048;&#1050;&#1048;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88;&#1072;&#1079;&#1074;&#1083;&#1077;&#1095;&#1077;&#1085;&#1080;&#1077;%20&#1087;&#1076;&#1076;\5.%20&#1057;&#1042;&#1045;&#1058;&#1054;&#1060;&#1054;&#1056;.mp3" TargetMode="Externa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88;&#1072;&#1079;&#1074;&#1083;&#1077;&#1095;&#1077;&#1085;&#1080;&#1077;%20&#1087;&#1076;&#1076;\&#1055;&#1045;&#1064;&#1045;&#1061;&#1054;&#1044;&#1067;%20&#1048;%20&#1040;&#1042;&#1058;&#1054;&#1052;&#1054;&#1041;&#1048;&#1051;&#1048;.mp3" TargetMode="External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88;&#1072;&#1079;&#1074;&#1083;&#1077;&#1095;&#1077;&#1085;&#1080;&#1077;%20&#1087;&#1076;&#1076;\&#1050;&#1054;&#1051;&#1025;&#1057;&#1048;&#1050;&#1048;.mp3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88;&#1072;&#1079;&#1074;&#1083;&#1077;&#1095;&#1077;&#1085;&#1080;&#1077;%20&#1087;&#1076;&#1076;\&#1073;&#1099;&#1089;&#1090;&#1088;&#1072;&#1103;.mp3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ртем\Desktop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214290"/>
            <a:ext cx="7550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Развлечение «</a:t>
            </a:r>
            <a:r>
              <a:rPr lang="ru-RU" sz="2400" b="1" dirty="0" err="1" smtClean="0">
                <a:solidFill>
                  <a:srgbClr val="C00000"/>
                </a:solidFill>
              </a:rPr>
              <a:t>Барбоскины</a:t>
            </a:r>
            <a:r>
              <a:rPr lang="ru-RU" sz="2400" b="1" dirty="0" smtClean="0">
                <a:solidFill>
                  <a:srgbClr val="C00000"/>
                </a:solidFill>
              </a:rPr>
              <a:t> поступают в школу ДПС»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358214" y="357166"/>
            <a:ext cx="785786" cy="785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s04.infourok.ru/uploads/ex/0a5a/000ffc61-01e1a908/hello_html_7647ee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4752975" cy="40957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500042"/>
            <a:ext cx="50019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Всех расталкивать, кричать…(запрещается)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" name="Picture 6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l="51447" t="20447" r="2690" b="14497"/>
          <a:stretch>
            <a:fillRect/>
          </a:stretch>
        </p:blipFill>
        <p:spPr bwMode="auto">
          <a:xfrm>
            <a:off x="5753757" y="2000240"/>
            <a:ext cx="3390243" cy="3206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st3.depositphotos.com/1832477/16010/v/1600/depositphotos_160105494-stock-illustration-people-in-subway-train-car.jpg"/>
          <p:cNvPicPr>
            <a:picLocks noChangeAspect="1" noChangeArrowheads="1"/>
          </p:cNvPicPr>
          <p:nvPr/>
        </p:nvPicPr>
        <p:blipFill>
          <a:blip r:embed="rId2" cstate="print"/>
          <a:srcRect r="37903" b="9676"/>
          <a:stretch>
            <a:fillRect/>
          </a:stretch>
        </p:blipFill>
        <p:spPr bwMode="auto">
          <a:xfrm>
            <a:off x="642910" y="1714488"/>
            <a:ext cx="4286280" cy="42862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500042"/>
            <a:ext cx="40619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А тихонечко стоять…(разрешается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4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t="20919" r="49985" b="12141"/>
          <a:stretch>
            <a:fillRect/>
          </a:stretch>
        </p:blipFill>
        <p:spPr bwMode="auto">
          <a:xfrm>
            <a:off x="5143504" y="1857364"/>
            <a:ext cx="3281683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5055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Брать мороженое в автобус…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(запрещается)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Артем\Desktop\0012-010-.jpg"/>
          <p:cNvPicPr>
            <a:picLocks noChangeAspect="1" noChangeArrowheads="1"/>
          </p:cNvPicPr>
          <p:nvPr/>
        </p:nvPicPr>
        <p:blipFill>
          <a:blip r:embed="rId2" cstate="print"/>
          <a:srcRect l="6062" r="18324"/>
          <a:stretch>
            <a:fillRect/>
          </a:stretch>
        </p:blipFill>
        <p:spPr bwMode="auto">
          <a:xfrm>
            <a:off x="500034" y="1214422"/>
            <a:ext cx="5286412" cy="4181475"/>
          </a:xfrm>
          <a:prstGeom prst="rect">
            <a:avLst/>
          </a:prstGeom>
          <a:noFill/>
        </p:spPr>
      </p:pic>
      <p:pic>
        <p:nvPicPr>
          <p:cNvPr id="4" name="Picture 6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l="51447" t="20447" r="2690" b="14497"/>
          <a:stretch>
            <a:fillRect/>
          </a:stretch>
        </p:blipFill>
        <p:spPr bwMode="auto">
          <a:xfrm>
            <a:off x="5980317" y="2000240"/>
            <a:ext cx="3163683" cy="2992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428604"/>
            <a:ext cx="4622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Ну а яблоки в пакете…(разрешается)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s://thumbs.dreamstime.com/b/%D1%8F%D0%B1-%D0%BE%D0%BA%D0%BE-%D0%B2-%D0%BF%D0%BE-%D0%B8%D1%8D%D1%82%D0%B8-%D0%B5%D0%BD%D0%BE%D0%B2%D0%BE%D0%BC-%D0%BF%D0%B0%D0%BA%D0%B5%D1%82%D0%B5-62869789.jpg"/>
          <p:cNvPicPr>
            <a:picLocks noChangeAspect="1" noChangeArrowheads="1"/>
          </p:cNvPicPr>
          <p:nvPr/>
        </p:nvPicPr>
        <p:blipFill>
          <a:blip r:embed="rId2" cstate="print"/>
          <a:srcRect t="14840"/>
          <a:stretch>
            <a:fillRect/>
          </a:stretch>
        </p:blipFill>
        <p:spPr bwMode="auto">
          <a:xfrm>
            <a:off x="714348" y="1214422"/>
            <a:ext cx="3724546" cy="4757718"/>
          </a:xfrm>
          <a:prstGeom prst="rect">
            <a:avLst/>
          </a:prstGeom>
          <a:noFill/>
        </p:spPr>
      </p:pic>
      <p:pic>
        <p:nvPicPr>
          <p:cNvPr id="4" name="Picture 4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t="20919" r="49985" b="12141"/>
          <a:stretch>
            <a:fillRect/>
          </a:stretch>
        </p:blipFill>
        <p:spPr bwMode="auto">
          <a:xfrm>
            <a:off x="5143504" y="1714488"/>
            <a:ext cx="3281683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fs.znanio.ru/d5af0e/ae/1f/890a987cd9ceb68e498b9f605c028b0c83.jpg"/>
          <p:cNvPicPr>
            <a:picLocks noChangeAspect="1" noChangeArrowheads="1"/>
          </p:cNvPicPr>
          <p:nvPr/>
        </p:nvPicPr>
        <p:blipFill>
          <a:blip r:embed="rId2" cstate="print"/>
          <a:srcRect l="9839" t="3742" r="10042" b="15811"/>
          <a:stretch>
            <a:fillRect/>
          </a:stretch>
        </p:blipFill>
        <p:spPr bwMode="auto">
          <a:xfrm>
            <a:off x="357158" y="1285860"/>
            <a:ext cx="5357850" cy="492922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357166"/>
            <a:ext cx="4886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 мяч играть на остановке…(запрещается)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" name="Picture 6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l="51447" t="20447" r="2690" b="14497"/>
          <a:stretch>
            <a:fillRect/>
          </a:stretch>
        </p:blipFill>
        <p:spPr bwMode="auto">
          <a:xfrm>
            <a:off x="5980317" y="2143116"/>
            <a:ext cx="3163683" cy="2992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s16.stc.all.kpcdn.net/share/i/12/11650770/wr-960.jpg"/>
          <p:cNvPicPr>
            <a:picLocks noChangeAspect="1" noChangeArrowheads="1"/>
          </p:cNvPicPr>
          <p:nvPr/>
        </p:nvPicPr>
        <p:blipFill>
          <a:blip r:embed="rId2" cstate="print"/>
          <a:srcRect l="17046" r="18421"/>
          <a:stretch>
            <a:fillRect/>
          </a:stretch>
        </p:blipFill>
        <p:spPr bwMode="auto">
          <a:xfrm>
            <a:off x="714348" y="1214422"/>
            <a:ext cx="4590094" cy="478634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285728"/>
            <a:ext cx="4946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Пропустить маму с ребенком…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(разрешается)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" name="Picture 4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t="20919" r="49985" b="12141"/>
          <a:stretch>
            <a:fillRect/>
          </a:stretch>
        </p:blipFill>
        <p:spPr bwMode="auto">
          <a:xfrm>
            <a:off x="5572132" y="2000240"/>
            <a:ext cx="3281683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s04.infourok.ru/uploads/ex/11b5/0007b2d4-e7428827/img19.jpg"/>
          <p:cNvPicPr>
            <a:picLocks noChangeAspect="1" noChangeArrowheads="1"/>
          </p:cNvPicPr>
          <p:nvPr/>
        </p:nvPicPr>
        <p:blipFill>
          <a:blip r:embed="rId2" cstate="print"/>
          <a:srcRect l="14063" t="31250" r="33593"/>
          <a:stretch>
            <a:fillRect/>
          </a:stretch>
        </p:blipFill>
        <p:spPr bwMode="auto">
          <a:xfrm>
            <a:off x="571472" y="1571612"/>
            <a:ext cx="4786346" cy="471486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642918"/>
            <a:ext cx="4622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Обходить автобус сзади…(разрешается)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" name="Picture 4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t="20919" r="49985" b="12141"/>
          <a:stretch>
            <a:fillRect/>
          </a:stretch>
        </p:blipFill>
        <p:spPr bwMode="auto">
          <a:xfrm>
            <a:off x="5572132" y="2000240"/>
            <a:ext cx="3281683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https://theslide.ru/img/thumbs/bbec356c5ca869429ff62b66cc13533c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s://theslide.ru/img/thumbs/bbec356c5ca869429ff62b66cc13533c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3" name="Picture 5" descr="C:\Users\Артем\Desktop\bbec356c5ca869429ff62b66cc13533c-800x.jpg"/>
          <p:cNvPicPr>
            <a:picLocks noChangeAspect="1" noChangeArrowheads="1"/>
          </p:cNvPicPr>
          <p:nvPr/>
        </p:nvPicPr>
        <p:blipFill>
          <a:blip r:embed="rId2" cstate="print"/>
          <a:srcRect l="26562" t="33750" r="15312" b="11250"/>
          <a:stretch>
            <a:fillRect/>
          </a:stretch>
        </p:blipFill>
        <p:spPr bwMode="auto">
          <a:xfrm>
            <a:off x="571472" y="1857364"/>
            <a:ext cx="4831807" cy="42148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5" y="500042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Ну а спереди конечно…(запрещается)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" name="Picture 6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l="51447" t="20447" r="2690" b="14497"/>
          <a:stretch>
            <a:fillRect/>
          </a:stretch>
        </p:blipFill>
        <p:spPr bwMode="auto">
          <a:xfrm>
            <a:off x="5980317" y="2143116"/>
            <a:ext cx="3163683" cy="2992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900igr.net/datai/obg/Avtomobil/0011-016-Dvizhenie-avtomobilja.jpg"/>
          <p:cNvPicPr>
            <a:picLocks noChangeAspect="1" noChangeArrowheads="1"/>
          </p:cNvPicPr>
          <p:nvPr/>
        </p:nvPicPr>
        <p:blipFill>
          <a:blip r:embed="rId2" cstate="print"/>
          <a:srcRect r="2830"/>
          <a:stretch>
            <a:fillRect/>
          </a:stretch>
        </p:blipFill>
        <p:spPr bwMode="auto">
          <a:xfrm>
            <a:off x="1000100" y="2571744"/>
            <a:ext cx="7358114" cy="3781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571480"/>
            <a:ext cx="4775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Переход на красный свет…(запрещается)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" name="Picture 6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l="51447" t="20447" r="2690" b="14497"/>
          <a:stretch>
            <a:fillRect/>
          </a:stretch>
        </p:blipFill>
        <p:spPr bwMode="auto">
          <a:xfrm>
            <a:off x="6215074" y="357166"/>
            <a:ext cx="2071670" cy="1959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428604"/>
            <a:ext cx="4771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Переход на зеленый свет…(разрешается)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9698" name="Picture 2" descr="https://ds03.infourok.ru/uploads/ex/07e6/0005ad35-95e22fd3/2/hello_html_62a2ba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71546"/>
            <a:ext cx="4000528" cy="5220961"/>
          </a:xfrm>
          <a:prstGeom prst="rect">
            <a:avLst/>
          </a:prstGeom>
          <a:noFill/>
        </p:spPr>
      </p:pic>
      <p:pic>
        <p:nvPicPr>
          <p:cNvPr id="4" name="Picture 4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t="20919" r="49985" b="12141"/>
          <a:stretch>
            <a:fillRect/>
          </a:stretch>
        </p:blipFill>
        <p:spPr bwMode="auto">
          <a:xfrm>
            <a:off x="5214942" y="1928802"/>
            <a:ext cx="3281683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zen_doc/3737694/pub_6044c7b3665e4413f37e81d4_6044c8f244edc66681bc7152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КОЛЁСИ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428604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1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Артем\Desktop\11-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212239" cy="6858000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358214" y="428604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kirov-portal.ru/upload/original/news/48f/48f8b517d8f4828ccc1df46d5c5270a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pic>
        <p:nvPicPr>
          <p:cNvPr id="4" name="5. СВЕТОФ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43900" y="500042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5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Артем\Desktop\20-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2778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143900" y="357166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50f/0015c376-9ef9a97b/hello_html_m4ff68e7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000108"/>
            <a:ext cx="5429288" cy="54292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12534" y="285728"/>
            <a:ext cx="5359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Пешеходный переход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s://www.gazeta.uz/media/img/2018/06/v3kGSH15301737187489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19" name="Picture 3" descr="C:\Users\Артем\Desktop\v3kGSH15301737187489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145612"/>
            <a:ext cx="5738830" cy="524090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00364" y="500042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Велосипедная дорожка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 descr="http://www.eduportal44.ru/Kostroma_EDU/ds-4/SiteAssets/SitePages/%D0%94%D0%95%D0%A2%D0%A1%D0%9A%D0%90%D0%AF%20%D0%91%D0%95%D0%97%D0%9E%D0%9F%D0%90%D0%A1%D0%9D%D0%9E%D0%A1%D0%A2%D0%AC/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4" name="Picture 4" descr="https://ds04.infourok.ru/uploads/ex/0ae3/0019fb82-7e48e5bb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7286644" cy="5464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dorznak196.ru/wp-content/uploads/2020/03/7.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285860"/>
            <a:ext cx="5214974" cy="521497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571480"/>
            <a:ext cx="47291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Пункт медицинской помощи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ds04.infourok.ru/uploads/ex/0053/000fcb4a-470cd797/img46.jpg"/>
          <p:cNvPicPr>
            <a:picLocks noChangeAspect="1" noChangeArrowheads="1"/>
          </p:cNvPicPr>
          <p:nvPr/>
        </p:nvPicPr>
        <p:blipFill>
          <a:blip r:embed="rId2" cstate="print"/>
          <a:srcRect l="12942" r="7559" b="11389"/>
          <a:stretch>
            <a:fillRect/>
          </a:stretch>
        </p:blipFill>
        <p:spPr bwMode="auto">
          <a:xfrm>
            <a:off x="1643042" y="285728"/>
            <a:ext cx="6143668" cy="51358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cloud.prezentacii.org/19/01/113511/images/screen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28604"/>
            <a:ext cx="8001056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ds04.infourok.ru/uploads/ex/1036/0019781d-8b5e27ea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3" y="0"/>
            <a:ext cx="8667747" cy="65008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ртем\Desktop\youloveit_ru_barboskiny_kartinki6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429652" y="285728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Артем\Desktop\h-5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072462" y="1142984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i.ytimg.com/vi/zbKiw25xqJg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19" cy="6858000"/>
          </a:xfrm>
          <a:prstGeom prst="rect">
            <a:avLst/>
          </a:prstGeom>
          <a:noFill/>
        </p:spPr>
      </p:pic>
      <p:pic>
        <p:nvPicPr>
          <p:cNvPr id="3" name="ПЕШЕХОДЫ И АВТОМОБИ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86776" y="28572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9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pickimage.ru/wp-content/uploads/images/detskie/trafficcontrolleroftrafficregulations/regulirovshik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26616" cy="6858000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215338" y="428604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2" descr="https://aizorel.com/wp/wp-content/uploads/2021/01/The-Wheels-on-The-Bus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6" name="AutoShape 4" descr="https://cdn.clipart.email/e52cb1c6c63705a3beeb64c4982d773d_school-bus-with-happy-children-cartoon-stock-vector-illustration-_1300-1006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38" name="Picture 6" descr="https://i.mycdn.me/i?r=AzEPZsRbOZEKgBhR0XGMT1RkfbEWlYlfDoujrKZmMQQifaaKTM5SRkZCeTgDn6uOy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21" cy="6858000"/>
          </a:xfrm>
          <a:prstGeom prst="rect">
            <a:avLst/>
          </a:prstGeom>
          <a:noFill/>
        </p:spPr>
      </p:pic>
      <p:pic>
        <p:nvPicPr>
          <p:cNvPr id="5" name="КОЛЁСИ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214290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1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.ren.tv/cache/960x540/media/img/d7/52/d75202df2edbc3311b767833d7d31af5a6722dd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быстр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01090" y="2000240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1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31facc944a663a6c520c9dbb331ec654-sr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7929586" y="357166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thumbs.dreamstime.com/b/%D0%B4%D0%B5%D1%82%D0%B8-%D0%B8%D0%B3%D1%80%D0%B0%D1%8F-%D0%BD%D0%B0-%D0%BE%D1%80%D0%BE%D0%B3%D0%B5-41503335.jpg"/>
          <p:cNvPicPr>
            <a:picLocks noChangeAspect="1" noChangeArrowheads="1"/>
          </p:cNvPicPr>
          <p:nvPr/>
        </p:nvPicPr>
        <p:blipFill>
          <a:blip r:embed="rId2" cstate="print"/>
          <a:srcRect l="13125" r="20312"/>
          <a:stretch>
            <a:fillRect/>
          </a:stretch>
        </p:blipFill>
        <p:spPr bwMode="auto">
          <a:xfrm>
            <a:off x="642910" y="1500174"/>
            <a:ext cx="4214842" cy="455771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428604"/>
            <a:ext cx="47866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 проспекты, и бульвары, всюду улицы полны.</a:t>
            </a:r>
          </a:p>
          <a:p>
            <a:r>
              <a:rPr lang="ru-RU" dirty="0" smtClean="0"/>
              <a:t>Тут шалить, мешать народу…(запрещается)</a:t>
            </a:r>
            <a:endParaRPr lang="ru-RU" dirty="0"/>
          </a:p>
        </p:txBody>
      </p:sp>
      <p:pic>
        <p:nvPicPr>
          <p:cNvPr id="6" name="Рисунок 5" descr="https://nbcainc.com/wp-content/uploads/2018/08/podcast-does-and-donts.jpg"/>
          <p:cNvPicPr/>
          <p:nvPr/>
        </p:nvPicPr>
        <p:blipFill>
          <a:blip r:embed="rId3" cstate="print"/>
          <a:srcRect l="51447" t="20447" r="2690" b="14497"/>
          <a:stretch>
            <a:fillRect/>
          </a:stretch>
        </p:blipFill>
        <p:spPr bwMode="auto">
          <a:xfrm>
            <a:off x="5357818" y="1928802"/>
            <a:ext cx="3390243" cy="3206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thumbs.dreamstime.com/b/%D0%BC%D0%B0-%D1%8C%D1%87%D0%B8%D0%BA-%D0%B1%D0%B5%D0%B6%D0%B0%D1%82%D1%8C-%D0%B2-%D0%BE-%D1%8C-%D0%BE%D1%80%D0%BE%D0%B3%D0%B8-%D1%81-%D0%B5%D0%B3%D0%BE-%D1%8E%D0%B1%D0%B8%D0%BC%D1%87%D0%B8%D0%BA%D0%BE%D0%BC-33691878.jpg"/>
          <p:cNvPicPr>
            <a:picLocks noChangeAspect="1" noChangeArrowheads="1"/>
          </p:cNvPicPr>
          <p:nvPr/>
        </p:nvPicPr>
        <p:blipFill>
          <a:blip r:embed="rId2" cstate="print"/>
          <a:srcRect l="12385" r="17430"/>
          <a:stretch>
            <a:fillRect/>
          </a:stretch>
        </p:blipFill>
        <p:spPr bwMode="auto">
          <a:xfrm>
            <a:off x="857224" y="1571612"/>
            <a:ext cx="3643338" cy="44903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1538" y="428604"/>
            <a:ext cx="3250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Быть примерным пешеходом…</a:t>
            </a:r>
          </a:p>
          <a:p>
            <a:r>
              <a:rPr lang="ru-RU" dirty="0" smtClean="0"/>
              <a:t>(разрешается)</a:t>
            </a:r>
            <a:endParaRPr lang="ru-RU" dirty="0"/>
          </a:p>
        </p:txBody>
      </p:sp>
      <p:pic>
        <p:nvPicPr>
          <p:cNvPr id="5" name="Рисунок 4" descr="https://nbcainc.com/wp-content/uploads/2018/08/podcast-does-and-donts.jpg"/>
          <p:cNvPicPr/>
          <p:nvPr/>
        </p:nvPicPr>
        <p:blipFill>
          <a:blip r:embed="rId3" cstate="print"/>
          <a:srcRect t="19286" r="49985" b="12141"/>
          <a:stretch>
            <a:fillRect/>
          </a:stretch>
        </p:blipFill>
        <p:spPr bwMode="auto">
          <a:xfrm>
            <a:off x="5286380" y="2000240"/>
            <a:ext cx="3281683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avatars.mds.yandex.net/get-zen_doc/1222384/pub_5c961b2088ee4b00b3f3d2b5_5c961cd5a33d8300b3a500e0/scale_1200"/>
          <p:cNvPicPr>
            <a:picLocks noChangeAspect="1" noChangeArrowheads="1"/>
          </p:cNvPicPr>
          <p:nvPr/>
        </p:nvPicPr>
        <p:blipFill>
          <a:blip r:embed="rId2" cstate="print"/>
          <a:srcRect l="12520" r="11105"/>
          <a:stretch>
            <a:fillRect/>
          </a:stretch>
        </p:blipFill>
        <p:spPr bwMode="auto">
          <a:xfrm>
            <a:off x="571472" y="1643050"/>
            <a:ext cx="4357718" cy="423701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357166"/>
            <a:ext cx="4405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Ехать зайцем как известно..(запрещается)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6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l="51447" t="20447" r="2690" b="14497"/>
          <a:stretch>
            <a:fillRect/>
          </a:stretch>
        </p:blipFill>
        <p:spPr bwMode="auto">
          <a:xfrm>
            <a:off x="5286380" y="2071678"/>
            <a:ext cx="3390243" cy="3206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xn--90abfbbceusoncq3a9exe.xn--p1ai/upload/031/u3130/f1/08/f39811bb.jpg"/>
          <p:cNvPicPr>
            <a:picLocks noChangeAspect="1" noChangeArrowheads="1"/>
          </p:cNvPicPr>
          <p:nvPr/>
        </p:nvPicPr>
        <p:blipFill>
          <a:blip r:embed="rId2" cstate="print"/>
          <a:srcRect l="2629" r="18515"/>
          <a:stretch>
            <a:fillRect/>
          </a:stretch>
        </p:blipFill>
        <p:spPr bwMode="auto">
          <a:xfrm>
            <a:off x="714348" y="1428736"/>
            <a:ext cx="4286280" cy="407668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500042"/>
            <a:ext cx="4722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Уступить старушке место…(разрешается)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" name="Picture 4" descr="https://nbcainc.com/wp-content/uploads/2018/08/podcast-does-and-donts.jpg"/>
          <p:cNvPicPr>
            <a:picLocks noChangeAspect="1" noChangeArrowheads="1"/>
          </p:cNvPicPr>
          <p:nvPr/>
        </p:nvPicPr>
        <p:blipFill>
          <a:blip r:embed="rId3" cstate="print"/>
          <a:srcRect t="19286" r="49985" b="12141"/>
          <a:stretch>
            <a:fillRect/>
          </a:stretch>
        </p:blipFill>
        <p:spPr bwMode="auto">
          <a:xfrm>
            <a:off x="5357818" y="1928802"/>
            <a:ext cx="3281683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125</Words>
  <PresentationFormat>Экран (4:3)</PresentationFormat>
  <Paragraphs>22</Paragraphs>
  <Slides>33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Artem</dc:creator>
  <cp:lastModifiedBy>Артем</cp:lastModifiedBy>
  <cp:revision>50</cp:revision>
  <dcterms:created xsi:type="dcterms:W3CDTF">2021-08-13T07:18:12Z</dcterms:created>
  <dcterms:modified xsi:type="dcterms:W3CDTF">2021-08-16T04:08:16Z</dcterms:modified>
</cp:coreProperties>
</file>