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8"/>
  </p:notesMasterIdLst>
  <p:sldIdLst>
    <p:sldId id="275" r:id="rId2"/>
    <p:sldId id="276" r:id="rId3"/>
    <p:sldId id="271" r:id="rId4"/>
    <p:sldId id="272" r:id="rId5"/>
    <p:sldId id="273" r:id="rId6"/>
    <p:sldId id="274" r:id="rId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3" d="100"/>
          <a:sy n="73" d="100"/>
        </p:scale>
        <p:origin x="774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81F1536-C837-42E2-87BD-0A886572EA92}" type="datetimeFigureOut">
              <a:rPr lang="ru-RU" smtClean="0"/>
              <a:t>31.10.2022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56EB8DD-819F-408C-BA59-A8EF2628CE7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57157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8001000" cy="2971801"/>
          </a:xfrm>
        </p:spPr>
        <p:txBody>
          <a:bodyPr anchor="b">
            <a:normAutofit/>
          </a:bodyPr>
          <a:lstStyle>
            <a:lvl1pPr algn="l">
              <a:defRPr sz="48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4212" y="3843867"/>
            <a:ext cx="6400800" cy="1947333"/>
          </a:xfrm>
        </p:spPr>
        <p:txBody>
          <a:bodyPr anchor="t">
            <a:normAutofit/>
          </a:bodyPr>
          <a:lstStyle>
            <a:lvl1pPr marL="0" indent="0" algn="l">
              <a:buNone/>
              <a:defRPr sz="21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B6BDDC-3BE1-42E7-AC6C-7B4E3F31F0B1}" type="datetimeFigureOut">
              <a:rPr lang="ru-RU" smtClean="0"/>
              <a:t>31.10.2022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E391F8-6640-4B6F-A192-999AB3E96A1B}" type="slidenum">
              <a:rPr lang="ru-RU" smtClean="0"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 flipH="1">
            <a:off x="8228012" y="8467"/>
            <a:ext cx="3810000" cy="381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6108170" y="91545"/>
            <a:ext cx="6080655" cy="608065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7235825" y="228600"/>
            <a:ext cx="4953000" cy="4953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>
            <a:off x="7335837" y="32278"/>
            <a:ext cx="4852989" cy="485298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7845426" y="609601"/>
            <a:ext cx="4343399" cy="434339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945345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685800" y="533400"/>
            <a:ext cx="10818812" cy="31242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16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2" y="3843867"/>
            <a:ext cx="8304210" cy="4572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6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B6BDDC-3BE1-42E7-AC6C-7B4E3F31F0B1}" type="datetimeFigureOut">
              <a:rPr lang="ru-RU" smtClean="0"/>
              <a:t>31.10.2022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E391F8-6640-4B6F-A192-999AB3E96A1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386554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anchor="ctr">
            <a:normAutofit/>
          </a:bodyPr>
          <a:lstStyle>
            <a:lvl1pPr algn="l">
              <a:defRPr sz="32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4114800"/>
            <a:ext cx="8535988" cy="18796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B6BDDC-3BE1-42E7-AC6C-7B4E3F31F0B1}" type="datetimeFigureOut">
              <a:rPr lang="ru-RU" smtClean="0"/>
              <a:t>31.10.2022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E391F8-6640-4B6F-A192-999AB3E96A1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612022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85800"/>
            <a:ext cx="9144001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46212" y="3429000"/>
            <a:ext cx="8534400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301067"/>
            <a:ext cx="8534400" cy="1684865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B6BDDC-3BE1-42E7-AC6C-7B4E3F31F0B1}" type="datetimeFigureOut">
              <a:rPr lang="ru-RU" smtClean="0"/>
              <a:t>31.10.2022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E391F8-6640-4B6F-A192-999AB3E96A1B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74357652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2" y="3429000"/>
            <a:ext cx="8534400" cy="1697400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5132981"/>
            <a:ext cx="853599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B6BDDC-3BE1-42E7-AC6C-7B4E3F31F0B1}" type="datetimeFigureOut">
              <a:rPr lang="ru-RU" smtClean="0"/>
              <a:t>31.10.2022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E391F8-6640-4B6F-A192-999AB3E96A1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2654957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85800"/>
            <a:ext cx="9144000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1" cy="1049866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978400"/>
            <a:ext cx="8534401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B6BDDC-3BE1-42E7-AC6C-7B4E3F31F0B1}" type="datetimeFigureOut">
              <a:rPr lang="ru-RU" smtClean="0"/>
              <a:t>31.10.2022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E391F8-6640-4B6F-A192-999AB3E96A1B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411802832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0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766732"/>
            <a:ext cx="8534401" cy="12276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B6BDDC-3BE1-42E7-AC6C-7B4E3F31F0B1}" type="datetimeFigureOut">
              <a:rPr lang="ru-RU" smtClean="0"/>
              <a:t>31.10.2022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E391F8-6640-4B6F-A192-999AB3E96A1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8148853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B6BDDC-3BE1-42E7-AC6C-7B4E3F31F0B1}" type="datetimeFigureOut">
              <a:rPr lang="ru-RU" smtClean="0"/>
              <a:t>31.10.2022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E391F8-6640-4B6F-A192-999AB3E96A1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8058459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85212" y="685800"/>
            <a:ext cx="2057400" cy="45720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85800"/>
            <a:ext cx="7823200" cy="530860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B6BDDC-3BE1-42E7-AC6C-7B4E3F31F0B1}" type="datetimeFigureOut">
              <a:rPr lang="ru-RU" smtClean="0"/>
              <a:t>31.10.2022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E391F8-6640-4B6F-A192-999AB3E96A1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718904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B6BDDC-3BE1-42E7-AC6C-7B4E3F31F0B1}" type="datetimeFigureOut">
              <a:rPr lang="ru-RU" smtClean="0"/>
              <a:t>31.10.2022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E391F8-6640-4B6F-A192-999AB3E96A1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404633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1" y="2006600"/>
            <a:ext cx="8534401" cy="2281600"/>
          </a:xfrm>
        </p:spPr>
        <p:txBody>
          <a:bodyPr anchor="b">
            <a:normAutofit/>
          </a:bodyPr>
          <a:lstStyle>
            <a:lvl1pPr algn="l">
              <a:defRPr sz="36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495800"/>
            <a:ext cx="8534400" cy="14986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B6BDDC-3BE1-42E7-AC6C-7B4E3F31F0B1}" type="datetimeFigureOut">
              <a:rPr lang="ru-RU" smtClean="0"/>
              <a:t>31.10.2022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E391F8-6640-4B6F-A192-999AB3E96A1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303635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4211" y="685800"/>
            <a:ext cx="4937655" cy="361526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08133" y="685801"/>
            <a:ext cx="4934479" cy="3615266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B6BDDC-3BE1-42E7-AC6C-7B4E3F31F0B1}" type="datetimeFigureOut">
              <a:rPr lang="ru-RU" smtClean="0"/>
              <a:t>31.10.2022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E391F8-6640-4B6F-A192-999AB3E96A1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50431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2080" y="685800"/>
            <a:ext cx="464978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4211" y="1270529"/>
            <a:ext cx="4937655" cy="3030538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79066" y="685800"/>
            <a:ext cx="466513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06545" y="1262062"/>
            <a:ext cx="4929188" cy="3030538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B6BDDC-3BE1-42E7-AC6C-7B4E3F31F0B1}" type="datetimeFigureOut">
              <a:rPr lang="ru-RU" smtClean="0"/>
              <a:t>31.10.2022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E391F8-6640-4B6F-A192-999AB3E96A1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893908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B6BDDC-3BE1-42E7-AC6C-7B4E3F31F0B1}" type="datetimeFigureOut">
              <a:rPr lang="ru-RU" smtClean="0"/>
              <a:t>31.10.2022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E391F8-6640-4B6F-A192-999AB3E96A1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533230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B6BDDC-3BE1-42E7-AC6C-7B4E3F31F0B1}" type="datetimeFigureOut">
              <a:rPr lang="ru-RU" smtClean="0"/>
              <a:t>31.10.2022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E391F8-6640-4B6F-A192-999AB3E96A1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7591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012" y="685800"/>
            <a:ext cx="3657600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4212" y="685800"/>
            <a:ext cx="5943601" cy="5308600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012" y="2209799"/>
            <a:ext cx="3657600" cy="2091267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B6BDDC-3BE1-42E7-AC6C-7B4E3F31F0B1}" type="datetimeFigureOut">
              <a:rPr lang="ru-RU" smtClean="0"/>
              <a:t>31.10.2022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E391F8-6640-4B6F-A192-999AB3E96A1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92376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2812" y="1447800"/>
            <a:ext cx="6019800" cy="11430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89012" y="914400"/>
            <a:ext cx="3280974" cy="45720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2812" y="2777066"/>
            <a:ext cx="6021388" cy="2048933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B6BDDC-3BE1-42E7-AC6C-7B4E3F31F0B1}" type="datetimeFigureOut">
              <a:rPr lang="ru-RU" smtClean="0"/>
              <a:t>31.10.2022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E391F8-6640-4B6F-A192-999AB3E96A1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573462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9206969" y="2963333"/>
            <a:ext cx="2981858" cy="3208867"/>
            <a:chOff x="9206969" y="2963333"/>
            <a:chExt cx="2981858" cy="3208867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11276012" y="2963333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9206969" y="3190344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10292292" y="3285067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10443103" y="3131080"/>
              <a:ext cx="1745722" cy="174572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10918826" y="3683001"/>
              <a:ext cx="1270001" cy="126999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4212" y="4487332"/>
            <a:ext cx="8534400" cy="15070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685800"/>
            <a:ext cx="8534400" cy="36152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904412" y="6172200"/>
            <a:ext cx="16002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ADB6BDDC-3BE1-42E7-AC6C-7B4E3F31F0B1}" type="datetimeFigureOut">
              <a:rPr lang="ru-RU" smtClean="0"/>
              <a:t>31.10.2022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4212" y="6172200"/>
            <a:ext cx="75438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63200" y="5578475"/>
            <a:ext cx="1142245" cy="6699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32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C1E391F8-6640-4B6F-A192-999AB3E96A1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84868864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20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8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6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jpeg"/><Relationship Id="rId7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jpe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jpeg"/><Relationship Id="rId5" Type="http://schemas.openxmlformats.org/officeDocument/2006/relationships/image" Target="../media/image2.jpeg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jpeg"/><Relationship Id="rId5" Type="http://schemas.openxmlformats.org/officeDocument/2006/relationships/image" Target="../media/image10.png"/><Relationship Id="rId4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image" Target="../media/image13.jpeg"/><Relationship Id="rId4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4.jpeg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496389" y="235131"/>
            <a:ext cx="11430000" cy="36625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defTabSz="914400"/>
            <a:r>
              <a:rPr lang="ru-RU" sz="5400" b="1" dirty="0">
                <a:solidFill>
                  <a:srgbClr val="002060"/>
                </a:solidFill>
                <a:latin typeface="Calibri" panose="020F0502020204030204"/>
              </a:rPr>
              <a:t>Дидактическая игра: </a:t>
            </a:r>
            <a:endParaRPr lang="ru-RU" sz="5400" b="1" dirty="0" smtClean="0">
              <a:solidFill>
                <a:srgbClr val="002060"/>
              </a:solidFill>
              <a:latin typeface="Calibri" panose="020F0502020204030204"/>
            </a:endParaRPr>
          </a:p>
          <a:p>
            <a:pPr lvl="0" algn="ctr" defTabSz="914400"/>
            <a:r>
              <a:rPr lang="ru-RU" sz="5400" b="1" dirty="0" smtClean="0">
                <a:solidFill>
                  <a:srgbClr val="002060"/>
                </a:solidFill>
                <a:latin typeface="Calibri" panose="020F0502020204030204"/>
              </a:rPr>
              <a:t>«Органы чувств»</a:t>
            </a:r>
            <a:endParaRPr lang="ru-RU" sz="5400" b="1" dirty="0">
              <a:solidFill>
                <a:srgbClr val="002060"/>
              </a:solidFill>
              <a:latin typeface="Calibri" panose="020F0502020204030204"/>
            </a:endParaRPr>
          </a:p>
          <a:p>
            <a:pPr lvl="0" defTabSz="914400"/>
            <a:endParaRPr lang="ru-RU" sz="4400" b="1" dirty="0">
              <a:solidFill>
                <a:srgbClr val="002060"/>
              </a:solidFill>
              <a:latin typeface="Calibri" panose="020F0502020204030204"/>
            </a:endParaRPr>
          </a:p>
          <a:p>
            <a:pPr lvl="0" defTabSz="914400"/>
            <a:r>
              <a:rPr lang="ru-RU" sz="4000" dirty="0" smtClean="0">
                <a:solidFill>
                  <a:srgbClr val="002060"/>
                </a:solidFill>
                <a:latin typeface="Calibri" panose="020F0502020204030204"/>
              </a:rPr>
              <a:t>Цель: расширить знания </a:t>
            </a:r>
            <a:r>
              <a:rPr lang="ru-RU" sz="4000" dirty="0">
                <a:solidFill>
                  <a:srgbClr val="002060"/>
                </a:solidFill>
                <a:latin typeface="Calibri" panose="020F0502020204030204"/>
              </a:rPr>
              <a:t>детей об окружающем мире, о роли органов чувств в жизни </a:t>
            </a:r>
            <a:r>
              <a:rPr lang="ru-RU" sz="4000" dirty="0" smtClean="0">
                <a:solidFill>
                  <a:srgbClr val="002060"/>
                </a:solidFill>
                <a:latin typeface="Calibri" panose="020F0502020204030204"/>
              </a:rPr>
              <a:t>человека</a:t>
            </a:r>
            <a:endParaRPr lang="ru-RU" sz="4000" dirty="0">
              <a:solidFill>
                <a:srgbClr val="002060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32980499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вал 1"/>
          <p:cNvSpPr/>
          <p:nvPr/>
        </p:nvSpPr>
        <p:spPr>
          <a:xfrm>
            <a:off x="7405114" y="1362009"/>
            <a:ext cx="1857388" cy="1857388"/>
          </a:xfrm>
          <a:prstGeom prst="ellipse">
            <a:avLst/>
          </a:prstGeom>
          <a:blipFill>
            <a:blip r:embed="rId2" cstate="print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Овал 2"/>
          <p:cNvSpPr/>
          <p:nvPr/>
        </p:nvSpPr>
        <p:spPr>
          <a:xfrm>
            <a:off x="10268435" y="982240"/>
            <a:ext cx="1857388" cy="1857388"/>
          </a:xfrm>
          <a:prstGeom prst="ellipse">
            <a:avLst/>
          </a:prstGeom>
          <a:blipFill>
            <a:blip r:embed="rId3" cstate="print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Овал 3"/>
          <p:cNvSpPr/>
          <p:nvPr/>
        </p:nvSpPr>
        <p:spPr>
          <a:xfrm>
            <a:off x="5975485" y="3016996"/>
            <a:ext cx="1857388" cy="1857388"/>
          </a:xfrm>
          <a:prstGeom prst="ellipse">
            <a:avLst/>
          </a:prstGeom>
          <a:blipFill>
            <a:blip r:embed="rId4" cstate="print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Овал 4"/>
          <p:cNvSpPr/>
          <p:nvPr/>
        </p:nvSpPr>
        <p:spPr>
          <a:xfrm>
            <a:off x="8884526" y="3419335"/>
            <a:ext cx="1857388" cy="1785950"/>
          </a:xfrm>
          <a:prstGeom prst="ellipse">
            <a:avLst/>
          </a:prstGeom>
          <a:blipFill>
            <a:blip r:embed="rId5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300446" y="269096"/>
            <a:ext cx="1156062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Какими органами чувств мы воспринимает предложенные предметы</a:t>
            </a:r>
            <a:endParaRPr lang="ru-RU" sz="36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8" name="Управляющая кнопка: настраиваемая 7">
            <a:hlinkClick r:id="" action="ppaction://hlinkshowjump?jump=nextslide" highlightClick="1"/>
          </p:cNvPr>
          <p:cNvSpPr/>
          <p:nvPr/>
        </p:nvSpPr>
        <p:spPr>
          <a:xfrm>
            <a:off x="5591429" y="5172296"/>
            <a:ext cx="2008814" cy="1214446"/>
          </a:xfrm>
          <a:prstGeom prst="actionButtonBlank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НАЧАТЬ ИГРУ</a:t>
            </a: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!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61757" y="3669055"/>
            <a:ext cx="2046531" cy="181027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07714" y="1096144"/>
            <a:ext cx="1716144" cy="1716144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153838" y="4638477"/>
            <a:ext cx="1530547" cy="1840701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502549" y="1910934"/>
            <a:ext cx="1758121" cy="1758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74199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s://i.pinimg.com/originals/60/0f/dc/600fdcfae8fde6c45b13014aa4583cdd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6351" y="356901"/>
            <a:ext cx="3904830" cy="3456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Овал 3"/>
          <p:cNvSpPr/>
          <p:nvPr/>
        </p:nvSpPr>
        <p:spPr>
          <a:xfrm>
            <a:off x="1453770" y="1827146"/>
            <a:ext cx="1857388" cy="1785950"/>
          </a:xfrm>
          <a:prstGeom prst="ellipse">
            <a:avLst/>
          </a:prstGeom>
          <a:blipFill>
            <a:blip r:embed="rId3" cstate="print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Овал 4"/>
          <p:cNvSpPr/>
          <p:nvPr/>
        </p:nvSpPr>
        <p:spPr>
          <a:xfrm>
            <a:off x="8777427" y="1670735"/>
            <a:ext cx="1857388" cy="1857388"/>
          </a:xfrm>
          <a:prstGeom prst="ellipse">
            <a:avLst/>
          </a:prstGeom>
          <a:blipFill>
            <a:blip r:embed="rId4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Овал 5"/>
          <p:cNvSpPr/>
          <p:nvPr/>
        </p:nvSpPr>
        <p:spPr>
          <a:xfrm>
            <a:off x="2930569" y="4364335"/>
            <a:ext cx="1857388" cy="1857388"/>
          </a:xfrm>
          <a:prstGeom prst="ellipse">
            <a:avLst/>
          </a:prstGeom>
          <a:blipFill>
            <a:blip r:embed="rId5" cstate="print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вал 6"/>
          <p:cNvSpPr/>
          <p:nvPr/>
        </p:nvSpPr>
        <p:spPr>
          <a:xfrm>
            <a:off x="7172487" y="4435773"/>
            <a:ext cx="1857388" cy="1785950"/>
          </a:xfrm>
          <a:prstGeom prst="ellipse">
            <a:avLst/>
          </a:prstGeom>
          <a:blipFill>
            <a:blip r:embed="rId6" cstate="print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493344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1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https://klike.net/uploads/posts/2020-12/1606808755_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7533" y="603852"/>
            <a:ext cx="2793492" cy="27934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вал 2"/>
          <p:cNvSpPr/>
          <p:nvPr/>
        </p:nvSpPr>
        <p:spPr>
          <a:xfrm>
            <a:off x="1062447" y="1071904"/>
            <a:ext cx="1857388" cy="1857388"/>
          </a:xfrm>
          <a:prstGeom prst="ellipse">
            <a:avLst/>
          </a:prstGeom>
          <a:blipFill>
            <a:blip r:embed="rId3" cstate="print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Овал 3"/>
          <p:cNvSpPr/>
          <p:nvPr/>
        </p:nvSpPr>
        <p:spPr>
          <a:xfrm>
            <a:off x="2111456" y="4246477"/>
            <a:ext cx="1857388" cy="1785950"/>
          </a:xfrm>
          <a:prstGeom prst="ellipse">
            <a:avLst/>
          </a:prstGeom>
          <a:blipFill>
            <a:blip r:embed="rId4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Овал 4"/>
          <p:cNvSpPr/>
          <p:nvPr/>
        </p:nvSpPr>
        <p:spPr>
          <a:xfrm>
            <a:off x="8969932" y="1071904"/>
            <a:ext cx="1857388" cy="1785950"/>
          </a:xfrm>
          <a:prstGeom prst="ellipse">
            <a:avLst/>
          </a:prstGeom>
          <a:blipFill>
            <a:blip r:embed="rId5" cstate="print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Овал 5"/>
          <p:cNvSpPr/>
          <p:nvPr/>
        </p:nvSpPr>
        <p:spPr>
          <a:xfrm>
            <a:off x="7830380" y="4246477"/>
            <a:ext cx="1857388" cy="1785950"/>
          </a:xfrm>
          <a:prstGeom prst="ellipse">
            <a:avLst/>
          </a:prstGeom>
          <a:blipFill>
            <a:blip r:embed="rId6" cstate="print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771230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8" descr="https://avatars.mds.yandex.net/i?id=956728e3e3d16de9b4efb5405008938c-4888906-images-thumbs&amp;n=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6285" y="517885"/>
            <a:ext cx="2664296" cy="33303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вал 2"/>
          <p:cNvSpPr/>
          <p:nvPr/>
        </p:nvSpPr>
        <p:spPr>
          <a:xfrm>
            <a:off x="1408796" y="1290095"/>
            <a:ext cx="1857388" cy="1785950"/>
          </a:xfrm>
          <a:prstGeom prst="ellipse">
            <a:avLst/>
          </a:prstGeom>
          <a:blipFill>
            <a:blip r:embed="rId3" cstate="print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Овал 3"/>
          <p:cNvSpPr/>
          <p:nvPr/>
        </p:nvSpPr>
        <p:spPr>
          <a:xfrm>
            <a:off x="2213115" y="4328912"/>
            <a:ext cx="1937780" cy="1857388"/>
          </a:xfrm>
          <a:prstGeom prst="ellipse">
            <a:avLst/>
          </a:prstGeom>
          <a:blipFill>
            <a:blip r:embed="rId4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Овал 4"/>
          <p:cNvSpPr/>
          <p:nvPr/>
        </p:nvSpPr>
        <p:spPr>
          <a:xfrm>
            <a:off x="8910682" y="1112168"/>
            <a:ext cx="1857388" cy="1785950"/>
          </a:xfrm>
          <a:prstGeom prst="ellipse">
            <a:avLst/>
          </a:prstGeom>
          <a:blipFill>
            <a:blip r:embed="rId5" cstate="print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Овал 5"/>
          <p:cNvSpPr/>
          <p:nvPr/>
        </p:nvSpPr>
        <p:spPr>
          <a:xfrm>
            <a:off x="8301596" y="4268851"/>
            <a:ext cx="1857388" cy="1857388"/>
          </a:xfrm>
          <a:prstGeom prst="ellipse">
            <a:avLst/>
          </a:prstGeom>
          <a:blipFill>
            <a:blip r:embed="rId6" cstate="print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Picture 8" descr="https://avatars.mds.yandex.net/i?id=956728e3e3d16de9b4efb5405008938c-4888906-images-thumbs&amp;n=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1781" y="517884"/>
            <a:ext cx="2768799" cy="33303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603978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1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2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5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https://yt3.ggpht.com/ytc/AAUvwniyOni5atdl_-kmDv7-kozNT1lQOhQ6Vf5RXOc=s900-c-k-c0x00ffffff-no-rj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6355" y="464096"/>
            <a:ext cx="3096344" cy="3096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вал 2"/>
          <p:cNvSpPr/>
          <p:nvPr/>
        </p:nvSpPr>
        <p:spPr>
          <a:xfrm>
            <a:off x="1393793" y="1399569"/>
            <a:ext cx="1857388" cy="1857388"/>
          </a:xfrm>
          <a:prstGeom prst="ellipse">
            <a:avLst/>
          </a:prstGeom>
          <a:blipFill>
            <a:blip r:embed="rId3" cstate="print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Овал 3"/>
          <p:cNvSpPr/>
          <p:nvPr/>
        </p:nvSpPr>
        <p:spPr>
          <a:xfrm>
            <a:off x="8901620" y="1399569"/>
            <a:ext cx="1857388" cy="1785950"/>
          </a:xfrm>
          <a:prstGeom prst="ellipse">
            <a:avLst/>
          </a:prstGeom>
          <a:blipFill>
            <a:blip r:embed="rId4" cstate="print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Овал 4"/>
          <p:cNvSpPr/>
          <p:nvPr/>
        </p:nvSpPr>
        <p:spPr>
          <a:xfrm>
            <a:off x="2418740" y="4289295"/>
            <a:ext cx="1857388" cy="1857388"/>
          </a:xfrm>
          <a:prstGeom prst="ellipse">
            <a:avLst/>
          </a:prstGeom>
          <a:blipFill>
            <a:blip r:embed="rId5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Овал 5"/>
          <p:cNvSpPr/>
          <p:nvPr/>
        </p:nvSpPr>
        <p:spPr>
          <a:xfrm>
            <a:off x="7672699" y="4289295"/>
            <a:ext cx="1857388" cy="1857388"/>
          </a:xfrm>
          <a:prstGeom prst="ellipse">
            <a:avLst/>
          </a:prstGeom>
          <a:blipFill>
            <a:blip r:embed="rId6" cstate="print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259499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5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heme/theme1.xml><?xml version="1.0" encoding="utf-8"?>
<a:theme xmlns:a="http://schemas.openxmlformats.org/drawingml/2006/main" name="Сектор">
  <a:themeElements>
    <a:clrScheme name="Сектор">
      <a:dk1>
        <a:sysClr val="windowText" lastClr="000000"/>
      </a:dk1>
      <a:lt1>
        <a:sysClr val="window" lastClr="FFFFFF"/>
      </a:lt1>
      <a:dk2>
        <a:srgbClr val="146194"/>
      </a:dk2>
      <a:lt2>
        <a:srgbClr val="76DBF4"/>
      </a:lt2>
      <a:accent1>
        <a:srgbClr val="052F61"/>
      </a:accent1>
      <a:accent2>
        <a:srgbClr val="A50E82"/>
      </a:accent2>
      <a:accent3>
        <a:srgbClr val="14967C"/>
      </a:accent3>
      <a:accent4>
        <a:srgbClr val="6A9E1F"/>
      </a:accent4>
      <a:accent5>
        <a:srgbClr val="E87D37"/>
      </a:accent5>
      <a:accent6>
        <a:srgbClr val="C62324"/>
      </a:accent6>
      <a:hlink>
        <a:srgbClr val="0D2E46"/>
      </a:hlink>
      <a:folHlink>
        <a:srgbClr val="356A95"/>
      </a:folHlink>
    </a:clrScheme>
    <a:fontScheme name="Сектор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Сектор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2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5875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path path="circle">
            <a:fillToRect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lice" id="{0507925B-6AC9-4358-8E18-C330545D08F8}" vid="{13FEC7C6-62A9-40C4-99D2-581AACACAA2F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Slice</Template>
  <TotalTime>204</TotalTime>
  <Words>33</Words>
  <Application>Microsoft Office PowerPoint</Application>
  <PresentationFormat>Широкоэкранный</PresentationFormat>
  <Paragraphs>6</Paragraphs>
  <Slides>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11" baseType="lpstr">
      <vt:lpstr>Calibri</vt:lpstr>
      <vt:lpstr>Century Gothic</vt:lpstr>
      <vt:lpstr>Times New Roman</vt:lpstr>
      <vt:lpstr>Wingdings 3</vt:lpstr>
      <vt:lpstr>Сектор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 Windows</dc:creator>
  <cp:lastModifiedBy>Пользователь Windows</cp:lastModifiedBy>
  <cp:revision>21</cp:revision>
  <dcterms:created xsi:type="dcterms:W3CDTF">2021-11-16T09:30:27Z</dcterms:created>
  <dcterms:modified xsi:type="dcterms:W3CDTF">2022-10-31T13:40:59Z</dcterms:modified>
</cp:coreProperties>
</file>