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64" r:id="rId4"/>
    <p:sldId id="265" r:id="rId5"/>
    <p:sldId id="267" r:id="rId6"/>
    <p:sldId id="298" r:id="rId7"/>
    <p:sldId id="270" r:id="rId8"/>
    <p:sldId id="273" r:id="rId9"/>
    <p:sldId id="299" r:id="rId10"/>
    <p:sldId id="271" r:id="rId11"/>
    <p:sldId id="274" r:id="rId12"/>
    <p:sldId id="276" r:id="rId13"/>
    <p:sldId id="281" r:id="rId14"/>
    <p:sldId id="280" r:id="rId15"/>
    <p:sldId id="300" r:id="rId16"/>
    <p:sldId id="275" r:id="rId17"/>
    <p:sldId id="287" r:id="rId18"/>
    <p:sldId id="302" r:id="rId19"/>
    <p:sldId id="284" r:id="rId20"/>
    <p:sldId id="301" r:id="rId21"/>
    <p:sldId id="290" r:id="rId22"/>
    <p:sldId id="292" r:id="rId23"/>
    <p:sldId id="294" r:id="rId24"/>
    <p:sldId id="293" r:id="rId25"/>
    <p:sldId id="297" r:id="rId26"/>
    <p:sldId id="288" r:id="rId27"/>
    <p:sldId id="259" r:id="rId28"/>
    <p:sldId id="2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1F4578-C6D4-42A7-940F-D120C8D92FE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C2CC90-60D6-4556-8015-57012B646A92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Межпластовые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1E36005-F2C4-4337-89C1-B1942E733B33}" type="parTrans" cxnId="{D0A1156C-B2DF-4DEB-AE72-36D153642539}">
      <dgm:prSet/>
      <dgm:spPr/>
      <dgm:t>
        <a:bodyPr/>
        <a:lstStyle/>
        <a:p>
          <a:endParaRPr lang="ru-RU"/>
        </a:p>
      </dgm:t>
    </dgm:pt>
    <dgm:pt modelId="{5D40EF93-24C1-4159-A009-D95109F9AC3C}" type="sibTrans" cxnId="{D0A1156C-B2DF-4DEB-AE72-36D153642539}">
      <dgm:prSet/>
      <dgm:spPr/>
      <dgm:t>
        <a:bodyPr/>
        <a:lstStyle/>
        <a:p>
          <a:endParaRPr lang="ru-RU"/>
        </a:p>
      </dgm:t>
    </dgm:pt>
    <dgm:pt modelId="{2D5EDB1A-91B6-4A0B-836D-F4EB08A93E99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залегает между пластами водоупорных слоёв, уровень воды  более постоянен, вода более чиста. Здесь уже встречаются напорные водоносные горизонты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F5936B6-AE67-4DFF-AA49-19BCB45C0CEC}" type="parTrans" cxnId="{A23B4CFC-8A73-4010-9943-C674E79A5C06}">
      <dgm:prSet/>
      <dgm:spPr/>
      <dgm:t>
        <a:bodyPr/>
        <a:lstStyle/>
        <a:p>
          <a:endParaRPr lang="ru-RU"/>
        </a:p>
      </dgm:t>
    </dgm:pt>
    <dgm:pt modelId="{2875F2CF-DA5C-4489-81B0-B9DA62F30EF2}" type="sibTrans" cxnId="{A23B4CFC-8A73-4010-9943-C674E79A5C06}">
      <dgm:prSet/>
      <dgm:spPr/>
      <dgm:t>
        <a:bodyPr/>
        <a:lstStyle/>
        <a:p>
          <a:endParaRPr lang="ru-RU"/>
        </a:p>
      </dgm:t>
    </dgm:pt>
    <dgm:pt modelId="{B580D3BC-0F2C-4C1B-A22D-67BE813702A1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Артезианские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AC07385-B95E-46C6-9120-1E27B7F3B814}" type="parTrans" cxnId="{99F8A5BD-267E-44A8-B72D-58294A09D824}">
      <dgm:prSet/>
      <dgm:spPr/>
      <dgm:t>
        <a:bodyPr/>
        <a:lstStyle/>
        <a:p>
          <a:endParaRPr lang="ru-RU"/>
        </a:p>
      </dgm:t>
    </dgm:pt>
    <dgm:pt modelId="{BE168924-AEBD-4E13-93A6-58BDA374057A}" type="sibTrans" cxnId="{99F8A5BD-267E-44A8-B72D-58294A09D824}">
      <dgm:prSet/>
      <dgm:spPr/>
      <dgm:t>
        <a:bodyPr/>
        <a:lstStyle/>
        <a:p>
          <a:endParaRPr lang="ru-RU"/>
        </a:p>
      </dgm:t>
    </dgm:pt>
    <dgm:pt modelId="{BDEEB4DF-90AE-4C09-8012-0AFA344F2998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водоносный горизонт залегает на глубине от 100 метров и более между водоупорными слоями горных пород,  вода наиболее пригодна для питья.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9FAE863-DE29-4FF0-9BDA-5A259D00CDD8}" type="parTrans" cxnId="{238D4A43-9D39-4308-BE4F-74FAD7545F97}">
      <dgm:prSet/>
      <dgm:spPr/>
      <dgm:t>
        <a:bodyPr/>
        <a:lstStyle/>
        <a:p>
          <a:endParaRPr lang="ru-RU"/>
        </a:p>
      </dgm:t>
    </dgm:pt>
    <dgm:pt modelId="{A565E652-B4F0-41AE-A47E-8FAE2A54DC5B}" type="sibTrans" cxnId="{238D4A43-9D39-4308-BE4F-74FAD7545F97}">
      <dgm:prSet/>
      <dgm:spPr/>
      <dgm:t>
        <a:bodyPr/>
        <a:lstStyle/>
        <a:p>
          <a:endParaRPr lang="ru-RU"/>
        </a:p>
      </dgm:t>
    </dgm:pt>
    <dgm:pt modelId="{3719E1AC-7AB8-46BB-BD91-AB3F9EEA38D8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Минеральные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8712B56-5675-41B1-AF07-1C375EF83E5F}" type="parTrans" cxnId="{6F65817B-1F33-44F5-83CD-D952D6AA4006}">
      <dgm:prSet/>
      <dgm:spPr/>
      <dgm:t>
        <a:bodyPr/>
        <a:lstStyle/>
        <a:p>
          <a:endParaRPr lang="ru-RU"/>
        </a:p>
      </dgm:t>
    </dgm:pt>
    <dgm:pt modelId="{307AA220-4C47-4347-A124-06C51F0A9A8E}" type="sibTrans" cxnId="{6F65817B-1F33-44F5-83CD-D952D6AA4006}">
      <dgm:prSet/>
      <dgm:spPr/>
      <dgm:t>
        <a:bodyPr/>
        <a:lstStyle/>
        <a:p>
          <a:endParaRPr lang="ru-RU"/>
        </a:p>
      </dgm:t>
    </dgm:pt>
    <dgm:pt modelId="{19CAF5BD-1D3A-4EDE-A983-24ADB377D74A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относятся к лечебно-питьевым водам, содержат минеральные соли, полезные химические элементы, обладают естественной газацией, залегают в горных водоупорных слоях под давлением.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5BB455E-E86A-411B-AFFB-0D924F950D33}" type="parTrans" cxnId="{8C030D30-0858-4607-BD5E-AA28A82B12BE}">
      <dgm:prSet/>
      <dgm:spPr/>
      <dgm:t>
        <a:bodyPr/>
        <a:lstStyle/>
        <a:p>
          <a:endParaRPr lang="ru-RU"/>
        </a:p>
      </dgm:t>
    </dgm:pt>
    <dgm:pt modelId="{8C5140F4-9838-47ED-A0AF-D9A73720E179}" type="sibTrans" cxnId="{8C030D30-0858-4607-BD5E-AA28A82B12BE}">
      <dgm:prSet/>
      <dgm:spPr/>
      <dgm:t>
        <a:bodyPr/>
        <a:lstStyle/>
        <a:p>
          <a:endParaRPr lang="ru-RU"/>
        </a:p>
      </dgm:t>
    </dgm:pt>
    <dgm:pt modelId="{397CBCEB-D03C-466C-9EF4-C50583761EEC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Почвенные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3E4CB6A-70B3-4374-972A-D6B0CC4F4CDC}" type="parTrans" cxnId="{032F7BE5-BEA6-4088-9DDB-DCD76261AD62}">
      <dgm:prSet/>
      <dgm:spPr/>
      <dgm:t>
        <a:bodyPr/>
        <a:lstStyle/>
        <a:p>
          <a:endParaRPr lang="ru-RU"/>
        </a:p>
      </dgm:t>
    </dgm:pt>
    <dgm:pt modelId="{8143AF59-982E-4EBE-8EB0-E31908454121}" type="sibTrans" cxnId="{032F7BE5-BEA6-4088-9DDB-DCD76261AD62}">
      <dgm:prSet/>
      <dgm:spPr/>
      <dgm:t>
        <a:bodyPr/>
        <a:lstStyle/>
        <a:p>
          <a:endParaRPr lang="ru-RU"/>
        </a:p>
      </dgm:t>
    </dgm:pt>
    <dgm:pt modelId="{464F59F0-6E1A-4171-A05E-42804282ECDE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Грунтовые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2474C48-5E04-461F-A036-8B1155463476}" type="parTrans" cxnId="{C280AEB0-C30F-4E3E-BACC-41CDE71C0371}">
      <dgm:prSet/>
      <dgm:spPr/>
      <dgm:t>
        <a:bodyPr/>
        <a:lstStyle/>
        <a:p>
          <a:endParaRPr lang="ru-RU"/>
        </a:p>
      </dgm:t>
    </dgm:pt>
    <dgm:pt modelId="{9E6F418D-9DE0-4DBA-9CAC-A46CFBDBD2EA}" type="sibTrans" cxnId="{C280AEB0-C30F-4E3E-BACC-41CDE71C0371}">
      <dgm:prSet/>
      <dgm:spPr/>
      <dgm:t>
        <a:bodyPr/>
        <a:lstStyle/>
        <a:p>
          <a:endParaRPr lang="ru-RU"/>
        </a:p>
      </dgm:t>
    </dgm:pt>
    <dgm:pt modelId="{A9F99863-7F46-44EC-AFAB-0B317EB627C1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верховодка - располагаются в самом верхнем слое земной коры на небольшой глубине (0,2-1,5 м) не пригодны для питья.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92070BB-455F-48E7-9764-581A145AD96C}" type="parTrans" cxnId="{C166EE51-ADC7-4B73-9699-EF8DBC34DA99}">
      <dgm:prSet/>
      <dgm:spPr/>
      <dgm:t>
        <a:bodyPr/>
        <a:lstStyle/>
        <a:p>
          <a:endParaRPr lang="ru-RU"/>
        </a:p>
      </dgm:t>
    </dgm:pt>
    <dgm:pt modelId="{C782D11D-5CDF-48C4-8287-15FB5F884E17}" type="sibTrans" cxnId="{C166EE51-ADC7-4B73-9699-EF8DBC34DA99}">
      <dgm:prSet/>
      <dgm:spPr/>
      <dgm:t>
        <a:bodyPr/>
        <a:lstStyle/>
        <a:p>
          <a:endParaRPr lang="ru-RU"/>
        </a:p>
      </dgm:t>
    </dgm:pt>
    <dgm:pt modelId="{D81C05D7-397D-430C-81DD-63AF7CC99B34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воды, залегающие на  водоупорном слое, глубина от 1,5 метров и более, пригодны для питья, хотя легко подвергаются загрязнению</a:t>
          </a:r>
          <a:r>
            <a:rPr lang="ru-RU" dirty="0" smtClean="0"/>
            <a:t>. </a:t>
          </a:r>
          <a:endParaRPr lang="ru-RU" dirty="0"/>
        </a:p>
      </dgm:t>
    </dgm:pt>
    <dgm:pt modelId="{50EE6B21-B8D1-422B-A641-2B942CA5D7FB}" type="parTrans" cxnId="{8BFDAB28-71F4-46A1-8B1E-7A06237C5422}">
      <dgm:prSet/>
      <dgm:spPr/>
      <dgm:t>
        <a:bodyPr/>
        <a:lstStyle/>
        <a:p>
          <a:endParaRPr lang="ru-RU"/>
        </a:p>
      </dgm:t>
    </dgm:pt>
    <dgm:pt modelId="{E2A884FC-7307-4B31-89D5-AA3FA9F56123}" type="sibTrans" cxnId="{8BFDAB28-71F4-46A1-8B1E-7A06237C5422}">
      <dgm:prSet/>
      <dgm:spPr/>
      <dgm:t>
        <a:bodyPr/>
        <a:lstStyle/>
        <a:p>
          <a:endParaRPr lang="ru-RU"/>
        </a:p>
      </dgm:t>
    </dgm:pt>
    <dgm:pt modelId="{C3F159EA-F136-4493-A8CD-F44BAFCA3D12}" type="pres">
      <dgm:prSet presAssocID="{C91F4578-C6D4-42A7-940F-D120C8D92FE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29C373-6391-4862-A973-8D84D6665F24}" type="pres">
      <dgm:prSet presAssocID="{397CBCEB-D03C-466C-9EF4-C50583761EEC}" presName="composite" presStyleCnt="0"/>
      <dgm:spPr/>
    </dgm:pt>
    <dgm:pt modelId="{7E9EAEFC-4263-4B1E-BD48-7E28159FFEE3}" type="pres">
      <dgm:prSet presAssocID="{397CBCEB-D03C-466C-9EF4-C50583761EEC}" presName="parentText" presStyleLbl="alignNode1" presStyleIdx="0" presStyleCnt="5" custScaleX="248610" custLinFactNeighborX="-59063" custLinFactNeighborY="-3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07502-0F5B-4183-AF0D-5C2B6C427A55}" type="pres">
      <dgm:prSet presAssocID="{397CBCEB-D03C-466C-9EF4-C50583761EEC}" presName="descendantText" presStyleLbl="alignAcc1" presStyleIdx="0" presStyleCnt="5" custScaleX="85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FC0A3-2301-4706-87D7-66CD6A5EBAE0}" type="pres">
      <dgm:prSet presAssocID="{8143AF59-982E-4EBE-8EB0-E31908454121}" presName="sp" presStyleCnt="0"/>
      <dgm:spPr/>
    </dgm:pt>
    <dgm:pt modelId="{5A9297E8-D7C9-4059-97B4-6DE11CC8447F}" type="pres">
      <dgm:prSet presAssocID="{464F59F0-6E1A-4171-A05E-42804282ECDE}" presName="composite" presStyleCnt="0"/>
      <dgm:spPr/>
    </dgm:pt>
    <dgm:pt modelId="{FA7977F1-A3F1-4AB3-817D-13A6D923EC02}" type="pres">
      <dgm:prSet presAssocID="{464F59F0-6E1A-4171-A05E-42804282ECDE}" presName="parentText" presStyleLbl="alignNode1" presStyleIdx="1" presStyleCnt="5" custScaleX="240797" custLinFactNeighborX="-56618" custLinFactNeighborY="-48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61F4F-B261-49D2-BC26-3A6A0DA895D2}" type="pres">
      <dgm:prSet presAssocID="{464F59F0-6E1A-4171-A05E-42804282ECDE}" presName="descendantText" presStyleLbl="alignAcc1" presStyleIdx="1" presStyleCnt="5" custScaleX="86192" custScaleY="108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0B96E-7606-44DB-A678-1DE96F53A0B4}" type="pres">
      <dgm:prSet presAssocID="{9E6F418D-9DE0-4DBA-9CAC-A46CFBDBD2EA}" presName="sp" presStyleCnt="0"/>
      <dgm:spPr/>
    </dgm:pt>
    <dgm:pt modelId="{22CB6D46-BF84-4297-B523-9090800558F6}" type="pres">
      <dgm:prSet presAssocID="{28C2CC90-60D6-4556-8015-57012B646A92}" presName="composite" presStyleCnt="0"/>
      <dgm:spPr/>
    </dgm:pt>
    <dgm:pt modelId="{3BEB0A93-970B-46F8-8F18-456857983C03}" type="pres">
      <dgm:prSet presAssocID="{28C2CC90-60D6-4556-8015-57012B646A92}" presName="parentText" presStyleLbl="alignNode1" presStyleIdx="2" presStyleCnt="5" custScaleX="240939" custLinFactNeighborX="-56618" custLinFactNeighborY="21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24526-DF7F-448E-8061-290FFEE52F89}" type="pres">
      <dgm:prSet presAssocID="{28C2CC90-60D6-4556-8015-57012B646A92}" presName="descendantText" presStyleLbl="alignAcc1" presStyleIdx="2" presStyleCnt="5" custScaleX="86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2C51AF-3BE1-4491-A362-4B81ED3B1D73}" type="pres">
      <dgm:prSet presAssocID="{5D40EF93-24C1-4159-A009-D95109F9AC3C}" presName="sp" presStyleCnt="0"/>
      <dgm:spPr/>
    </dgm:pt>
    <dgm:pt modelId="{4316EA39-B835-4FCE-ABE5-86F0ACB7039D}" type="pres">
      <dgm:prSet presAssocID="{B580D3BC-0F2C-4C1B-A22D-67BE813702A1}" presName="composite" presStyleCnt="0"/>
      <dgm:spPr/>
    </dgm:pt>
    <dgm:pt modelId="{ADD5AEB6-E651-4788-A3A7-8BC06EA94D42}" type="pres">
      <dgm:prSet presAssocID="{B580D3BC-0F2C-4C1B-A22D-67BE813702A1}" presName="parentText" presStyleLbl="alignNode1" presStyleIdx="3" presStyleCnt="5" custScaleX="239034" custLinFactNeighborX="-57008" custLinFactNeighborY="34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71863F-086C-419B-B74B-346D82A99E25}" type="pres">
      <dgm:prSet presAssocID="{B580D3BC-0F2C-4C1B-A22D-67BE813702A1}" presName="descendantText" presStyleLbl="alignAcc1" presStyleIdx="3" presStyleCnt="5" custScaleX="86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0EA30-EEB3-436E-949C-C425A39B4F84}" type="pres">
      <dgm:prSet presAssocID="{BE168924-AEBD-4E13-93A6-58BDA374057A}" presName="sp" presStyleCnt="0"/>
      <dgm:spPr/>
    </dgm:pt>
    <dgm:pt modelId="{8ECDD242-286B-463D-8771-284B88DDFA3E}" type="pres">
      <dgm:prSet presAssocID="{3719E1AC-7AB8-46BB-BD91-AB3F9EEA38D8}" presName="composite" presStyleCnt="0"/>
      <dgm:spPr/>
    </dgm:pt>
    <dgm:pt modelId="{DBD0317E-D94C-45B0-8D7E-B87AA1ADAB19}" type="pres">
      <dgm:prSet presAssocID="{3719E1AC-7AB8-46BB-BD91-AB3F9EEA38D8}" presName="parentText" presStyleLbl="alignNode1" presStyleIdx="4" presStyleCnt="5" custScaleX="239222" custLinFactNeighborX="-57008" custLinFactNeighborY="3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B6757-5510-4BC3-BB3D-6CAB59A1748B}" type="pres">
      <dgm:prSet presAssocID="{3719E1AC-7AB8-46BB-BD91-AB3F9EEA38D8}" presName="descendantText" presStyleLbl="alignAcc1" presStyleIdx="4" presStyleCnt="5" custScaleX="86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8874DB-2C83-4CA7-B62B-D69C3FFF6268}" type="presOf" srcId="{C91F4578-C6D4-42A7-940F-D120C8D92FE2}" destId="{C3F159EA-F136-4493-A8CD-F44BAFCA3D12}" srcOrd="0" destOrd="0" presId="urn:microsoft.com/office/officeart/2005/8/layout/chevron2"/>
    <dgm:cxn modelId="{E35BFECE-88C6-4955-B3DF-3810234CEF1D}" type="presOf" srcId="{2D5EDB1A-91B6-4A0B-836D-F4EB08A93E99}" destId="{A1E24526-DF7F-448E-8061-290FFEE52F89}" srcOrd="0" destOrd="0" presId="urn:microsoft.com/office/officeart/2005/8/layout/chevron2"/>
    <dgm:cxn modelId="{8C030D30-0858-4607-BD5E-AA28A82B12BE}" srcId="{3719E1AC-7AB8-46BB-BD91-AB3F9EEA38D8}" destId="{19CAF5BD-1D3A-4EDE-A983-24ADB377D74A}" srcOrd="0" destOrd="0" parTransId="{A5BB455E-E86A-411B-AFFB-0D924F950D33}" sibTransId="{8C5140F4-9838-47ED-A0AF-D9A73720E179}"/>
    <dgm:cxn modelId="{99F8A5BD-267E-44A8-B72D-58294A09D824}" srcId="{C91F4578-C6D4-42A7-940F-D120C8D92FE2}" destId="{B580D3BC-0F2C-4C1B-A22D-67BE813702A1}" srcOrd="3" destOrd="0" parTransId="{EAC07385-B95E-46C6-9120-1E27B7F3B814}" sibTransId="{BE168924-AEBD-4E13-93A6-58BDA374057A}"/>
    <dgm:cxn modelId="{032F7BE5-BEA6-4088-9DDB-DCD76261AD62}" srcId="{C91F4578-C6D4-42A7-940F-D120C8D92FE2}" destId="{397CBCEB-D03C-466C-9EF4-C50583761EEC}" srcOrd="0" destOrd="0" parTransId="{63E4CB6A-70B3-4374-972A-D6B0CC4F4CDC}" sibTransId="{8143AF59-982E-4EBE-8EB0-E31908454121}"/>
    <dgm:cxn modelId="{142EC458-8D94-4439-B3B2-31B59ED4551A}" type="presOf" srcId="{397CBCEB-D03C-466C-9EF4-C50583761EEC}" destId="{7E9EAEFC-4263-4B1E-BD48-7E28159FFEE3}" srcOrd="0" destOrd="0" presId="urn:microsoft.com/office/officeart/2005/8/layout/chevron2"/>
    <dgm:cxn modelId="{C166EE51-ADC7-4B73-9699-EF8DBC34DA99}" srcId="{397CBCEB-D03C-466C-9EF4-C50583761EEC}" destId="{A9F99863-7F46-44EC-AFAB-0B317EB627C1}" srcOrd="0" destOrd="0" parTransId="{392070BB-455F-48E7-9764-581A145AD96C}" sibTransId="{C782D11D-5CDF-48C4-8287-15FB5F884E17}"/>
    <dgm:cxn modelId="{B82CEED4-F924-4ECB-A484-75CDA472FC95}" type="presOf" srcId="{A9F99863-7F46-44EC-AFAB-0B317EB627C1}" destId="{D9707502-0F5B-4183-AF0D-5C2B6C427A55}" srcOrd="0" destOrd="0" presId="urn:microsoft.com/office/officeart/2005/8/layout/chevron2"/>
    <dgm:cxn modelId="{238D4A43-9D39-4308-BE4F-74FAD7545F97}" srcId="{B580D3BC-0F2C-4C1B-A22D-67BE813702A1}" destId="{BDEEB4DF-90AE-4C09-8012-0AFA344F2998}" srcOrd="0" destOrd="0" parTransId="{89FAE863-DE29-4FF0-9BDA-5A259D00CDD8}" sibTransId="{A565E652-B4F0-41AE-A47E-8FAE2A54DC5B}"/>
    <dgm:cxn modelId="{8BFDAB28-71F4-46A1-8B1E-7A06237C5422}" srcId="{464F59F0-6E1A-4171-A05E-42804282ECDE}" destId="{D81C05D7-397D-430C-81DD-63AF7CC99B34}" srcOrd="0" destOrd="0" parTransId="{50EE6B21-B8D1-422B-A641-2B942CA5D7FB}" sibTransId="{E2A884FC-7307-4B31-89D5-AA3FA9F56123}"/>
    <dgm:cxn modelId="{B1342F0A-56CC-447D-A994-3AF85AF0A652}" type="presOf" srcId="{3719E1AC-7AB8-46BB-BD91-AB3F9EEA38D8}" destId="{DBD0317E-D94C-45B0-8D7E-B87AA1ADAB19}" srcOrd="0" destOrd="0" presId="urn:microsoft.com/office/officeart/2005/8/layout/chevron2"/>
    <dgm:cxn modelId="{A23B4CFC-8A73-4010-9943-C674E79A5C06}" srcId="{28C2CC90-60D6-4556-8015-57012B646A92}" destId="{2D5EDB1A-91B6-4A0B-836D-F4EB08A93E99}" srcOrd="0" destOrd="0" parTransId="{CF5936B6-AE67-4DFF-AA49-19BCB45C0CEC}" sibTransId="{2875F2CF-DA5C-4489-81B0-B9DA62F30EF2}"/>
    <dgm:cxn modelId="{51FA2A1A-4770-4980-A5AF-23F91036D4BC}" type="presOf" srcId="{D81C05D7-397D-430C-81DD-63AF7CC99B34}" destId="{EAD61F4F-B261-49D2-BC26-3A6A0DA895D2}" srcOrd="0" destOrd="0" presId="urn:microsoft.com/office/officeart/2005/8/layout/chevron2"/>
    <dgm:cxn modelId="{9F4B12B8-3F9F-4151-A7FD-91E4BA07B1C4}" type="presOf" srcId="{19CAF5BD-1D3A-4EDE-A983-24ADB377D74A}" destId="{C1CB6757-5510-4BC3-BB3D-6CAB59A1748B}" srcOrd="0" destOrd="0" presId="urn:microsoft.com/office/officeart/2005/8/layout/chevron2"/>
    <dgm:cxn modelId="{EDBCFD83-5075-42FE-A963-77C5EC89AAE8}" type="presOf" srcId="{BDEEB4DF-90AE-4C09-8012-0AFA344F2998}" destId="{C671863F-086C-419B-B74B-346D82A99E25}" srcOrd="0" destOrd="0" presId="urn:microsoft.com/office/officeart/2005/8/layout/chevron2"/>
    <dgm:cxn modelId="{6313754D-0697-418F-9A01-0B5B246225BB}" type="presOf" srcId="{464F59F0-6E1A-4171-A05E-42804282ECDE}" destId="{FA7977F1-A3F1-4AB3-817D-13A6D923EC02}" srcOrd="0" destOrd="0" presId="urn:microsoft.com/office/officeart/2005/8/layout/chevron2"/>
    <dgm:cxn modelId="{C280AEB0-C30F-4E3E-BACC-41CDE71C0371}" srcId="{C91F4578-C6D4-42A7-940F-D120C8D92FE2}" destId="{464F59F0-6E1A-4171-A05E-42804282ECDE}" srcOrd="1" destOrd="0" parTransId="{E2474C48-5E04-461F-A036-8B1155463476}" sibTransId="{9E6F418D-9DE0-4DBA-9CAC-A46CFBDBD2EA}"/>
    <dgm:cxn modelId="{6F65817B-1F33-44F5-83CD-D952D6AA4006}" srcId="{C91F4578-C6D4-42A7-940F-D120C8D92FE2}" destId="{3719E1AC-7AB8-46BB-BD91-AB3F9EEA38D8}" srcOrd="4" destOrd="0" parTransId="{A8712B56-5675-41B1-AF07-1C375EF83E5F}" sibTransId="{307AA220-4C47-4347-A124-06C51F0A9A8E}"/>
    <dgm:cxn modelId="{C40DF425-AFA1-4844-BAA7-C341389E9682}" type="presOf" srcId="{B580D3BC-0F2C-4C1B-A22D-67BE813702A1}" destId="{ADD5AEB6-E651-4788-A3A7-8BC06EA94D42}" srcOrd="0" destOrd="0" presId="urn:microsoft.com/office/officeart/2005/8/layout/chevron2"/>
    <dgm:cxn modelId="{FB9F335D-7D9C-4889-9C45-D4C79B29C1AD}" type="presOf" srcId="{28C2CC90-60D6-4556-8015-57012B646A92}" destId="{3BEB0A93-970B-46F8-8F18-456857983C03}" srcOrd="0" destOrd="0" presId="urn:microsoft.com/office/officeart/2005/8/layout/chevron2"/>
    <dgm:cxn modelId="{D0A1156C-B2DF-4DEB-AE72-36D153642539}" srcId="{C91F4578-C6D4-42A7-940F-D120C8D92FE2}" destId="{28C2CC90-60D6-4556-8015-57012B646A92}" srcOrd="2" destOrd="0" parTransId="{61E36005-F2C4-4337-89C1-B1942E733B33}" sibTransId="{5D40EF93-24C1-4159-A009-D95109F9AC3C}"/>
    <dgm:cxn modelId="{C12860F9-478A-4A50-905E-F4B7CC2E7A9F}" type="presParOf" srcId="{C3F159EA-F136-4493-A8CD-F44BAFCA3D12}" destId="{0429C373-6391-4862-A973-8D84D6665F24}" srcOrd="0" destOrd="0" presId="urn:microsoft.com/office/officeart/2005/8/layout/chevron2"/>
    <dgm:cxn modelId="{21626DED-3897-4B32-8F04-E14E49FAD988}" type="presParOf" srcId="{0429C373-6391-4862-A973-8D84D6665F24}" destId="{7E9EAEFC-4263-4B1E-BD48-7E28159FFEE3}" srcOrd="0" destOrd="0" presId="urn:microsoft.com/office/officeart/2005/8/layout/chevron2"/>
    <dgm:cxn modelId="{FAF93BE5-4961-4936-B3A2-743DF4953AC0}" type="presParOf" srcId="{0429C373-6391-4862-A973-8D84D6665F24}" destId="{D9707502-0F5B-4183-AF0D-5C2B6C427A55}" srcOrd="1" destOrd="0" presId="urn:microsoft.com/office/officeart/2005/8/layout/chevron2"/>
    <dgm:cxn modelId="{991CEB15-F366-469A-B5C5-A41C4B2AF35A}" type="presParOf" srcId="{C3F159EA-F136-4493-A8CD-F44BAFCA3D12}" destId="{99CFC0A3-2301-4706-87D7-66CD6A5EBAE0}" srcOrd="1" destOrd="0" presId="urn:microsoft.com/office/officeart/2005/8/layout/chevron2"/>
    <dgm:cxn modelId="{5D4B2B16-313A-4724-869D-AD56110AFA5E}" type="presParOf" srcId="{C3F159EA-F136-4493-A8CD-F44BAFCA3D12}" destId="{5A9297E8-D7C9-4059-97B4-6DE11CC8447F}" srcOrd="2" destOrd="0" presId="urn:microsoft.com/office/officeart/2005/8/layout/chevron2"/>
    <dgm:cxn modelId="{2C366F6D-4BD6-4D90-AFEA-BF4148A3BE01}" type="presParOf" srcId="{5A9297E8-D7C9-4059-97B4-6DE11CC8447F}" destId="{FA7977F1-A3F1-4AB3-817D-13A6D923EC02}" srcOrd="0" destOrd="0" presId="urn:microsoft.com/office/officeart/2005/8/layout/chevron2"/>
    <dgm:cxn modelId="{75A71DFA-F31D-4C4D-9DB3-CDEB01F878BD}" type="presParOf" srcId="{5A9297E8-D7C9-4059-97B4-6DE11CC8447F}" destId="{EAD61F4F-B261-49D2-BC26-3A6A0DA895D2}" srcOrd="1" destOrd="0" presId="urn:microsoft.com/office/officeart/2005/8/layout/chevron2"/>
    <dgm:cxn modelId="{06EBDB39-D421-4BD2-B993-71B89B9D326F}" type="presParOf" srcId="{C3F159EA-F136-4493-A8CD-F44BAFCA3D12}" destId="{C530B96E-7606-44DB-A678-1DE96F53A0B4}" srcOrd="3" destOrd="0" presId="urn:microsoft.com/office/officeart/2005/8/layout/chevron2"/>
    <dgm:cxn modelId="{E0051781-4EC8-4356-9BB6-8C751D3AF063}" type="presParOf" srcId="{C3F159EA-F136-4493-A8CD-F44BAFCA3D12}" destId="{22CB6D46-BF84-4297-B523-9090800558F6}" srcOrd="4" destOrd="0" presId="urn:microsoft.com/office/officeart/2005/8/layout/chevron2"/>
    <dgm:cxn modelId="{733355A2-7416-4447-8003-DDA9641AE374}" type="presParOf" srcId="{22CB6D46-BF84-4297-B523-9090800558F6}" destId="{3BEB0A93-970B-46F8-8F18-456857983C03}" srcOrd="0" destOrd="0" presId="urn:microsoft.com/office/officeart/2005/8/layout/chevron2"/>
    <dgm:cxn modelId="{084DEAA9-5479-4B54-A63F-6D5FB0CE2EA8}" type="presParOf" srcId="{22CB6D46-BF84-4297-B523-9090800558F6}" destId="{A1E24526-DF7F-448E-8061-290FFEE52F89}" srcOrd="1" destOrd="0" presId="urn:microsoft.com/office/officeart/2005/8/layout/chevron2"/>
    <dgm:cxn modelId="{19FD2196-F878-48D8-B277-30B957EDE1B6}" type="presParOf" srcId="{C3F159EA-F136-4493-A8CD-F44BAFCA3D12}" destId="{C82C51AF-3BE1-4491-A362-4B81ED3B1D73}" srcOrd="5" destOrd="0" presId="urn:microsoft.com/office/officeart/2005/8/layout/chevron2"/>
    <dgm:cxn modelId="{65B08D9B-B6DC-4E67-84BE-960E4277B2BB}" type="presParOf" srcId="{C3F159EA-F136-4493-A8CD-F44BAFCA3D12}" destId="{4316EA39-B835-4FCE-ABE5-86F0ACB7039D}" srcOrd="6" destOrd="0" presId="urn:microsoft.com/office/officeart/2005/8/layout/chevron2"/>
    <dgm:cxn modelId="{B58FA7CC-AAB4-4A89-8142-13C722084586}" type="presParOf" srcId="{4316EA39-B835-4FCE-ABE5-86F0ACB7039D}" destId="{ADD5AEB6-E651-4788-A3A7-8BC06EA94D42}" srcOrd="0" destOrd="0" presId="urn:microsoft.com/office/officeart/2005/8/layout/chevron2"/>
    <dgm:cxn modelId="{5C9ACBC2-70E9-44C7-809E-A5B1FFF554CA}" type="presParOf" srcId="{4316EA39-B835-4FCE-ABE5-86F0ACB7039D}" destId="{C671863F-086C-419B-B74B-346D82A99E25}" srcOrd="1" destOrd="0" presId="urn:microsoft.com/office/officeart/2005/8/layout/chevron2"/>
    <dgm:cxn modelId="{8ACA564A-16DC-4836-A992-8E1033B2B82C}" type="presParOf" srcId="{C3F159EA-F136-4493-A8CD-F44BAFCA3D12}" destId="{2960EA30-EEB3-436E-949C-C425A39B4F84}" srcOrd="7" destOrd="0" presId="urn:microsoft.com/office/officeart/2005/8/layout/chevron2"/>
    <dgm:cxn modelId="{28504AF1-D953-4C43-A133-6BB6B11D9124}" type="presParOf" srcId="{C3F159EA-F136-4493-A8CD-F44BAFCA3D12}" destId="{8ECDD242-286B-463D-8771-284B88DDFA3E}" srcOrd="8" destOrd="0" presId="urn:microsoft.com/office/officeart/2005/8/layout/chevron2"/>
    <dgm:cxn modelId="{F08B56C3-A831-4698-978E-8134C3BCCB85}" type="presParOf" srcId="{8ECDD242-286B-463D-8771-284B88DDFA3E}" destId="{DBD0317E-D94C-45B0-8D7E-B87AA1ADAB19}" srcOrd="0" destOrd="0" presId="urn:microsoft.com/office/officeart/2005/8/layout/chevron2"/>
    <dgm:cxn modelId="{79A5097B-8CB4-4D42-A215-B18113345749}" type="presParOf" srcId="{8ECDD242-286B-463D-8771-284B88DDFA3E}" destId="{C1CB6757-5510-4BC3-BB3D-6CAB59A1748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A4D6FC-1A4F-4ACF-8CD7-3A313DE2DC8E}" type="doc">
      <dgm:prSet loTypeId="urn:microsoft.com/office/officeart/2005/8/layout/target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569C19D-05C2-4D74-9CFE-1278F80E153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установить  вину хозяйствующего  объекта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829B346-58C2-4F89-BB8E-98EC1EA171C1}" type="parTrans" cxnId="{84EAF863-E0B3-4321-8E82-CAF2E0C71931}">
      <dgm:prSet/>
      <dgm:spPr/>
      <dgm:t>
        <a:bodyPr/>
        <a:lstStyle/>
        <a:p>
          <a:endParaRPr lang="ru-RU"/>
        </a:p>
      </dgm:t>
    </dgm:pt>
    <dgm:pt modelId="{73FD21D0-F74E-4C3E-97A6-21E0F091685F}" type="sibTrans" cxnId="{84EAF863-E0B3-4321-8E82-CAF2E0C71931}">
      <dgm:prSet/>
      <dgm:spPr/>
      <dgm:t>
        <a:bodyPr/>
        <a:lstStyle/>
        <a:p>
          <a:endParaRPr lang="ru-RU"/>
        </a:p>
      </dgm:t>
    </dgm:pt>
    <dgm:pt modelId="{314AE805-42C9-4617-A2C9-DD42D122410E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провести детальное изучение данного района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73C5823-AD7B-4EC4-BA85-2EAC656892DD}" type="parTrans" cxnId="{9CEF22E1-AAC2-4D03-B0CF-DA9489FF4978}">
      <dgm:prSet/>
      <dgm:spPr/>
      <dgm:t>
        <a:bodyPr/>
        <a:lstStyle/>
        <a:p>
          <a:endParaRPr lang="ru-RU"/>
        </a:p>
      </dgm:t>
    </dgm:pt>
    <dgm:pt modelId="{130C441E-24B3-4E52-91FB-1DDB62A33B8C}" type="sibTrans" cxnId="{9CEF22E1-AAC2-4D03-B0CF-DA9489FF4978}">
      <dgm:prSet/>
      <dgm:spPr/>
      <dgm:t>
        <a:bodyPr/>
        <a:lstStyle/>
        <a:p>
          <a:endParaRPr lang="ru-RU"/>
        </a:p>
      </dgm:t>
    </dgm:pt>
    <dgm:pt modelId="{E033669A-0066-43D9-AFC6-76F838D029C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совершенствование очистных сооружений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0EB10B5-13F9-4933-808F-91D0E2488137}" type="sibTrans" cxnId="{ADC513D9-27C7-46A2-8EDD-F096541F43CD}">
      <dgm:prSet/>
      <dgm:spPr/>
      <dgm:t>
        <a:bodyPr/>
        <a:lstStyle/>
        <a:p>
          <a:endParaRPr lang="ru-RU"/>
        </a:p>
      </dgm:t>
    </dgm:pt>
    <dgm:pt modelId="{495B01AF-F6E7-4E68-9B20-BA8CFD3B6F18}" type="parTrans" cxnId="{ADC513D9-27C7-46A2-8EDD-F096541F43CD}">
      <dgm:prSet/>
      <dgm:spPr/>
      <dgm:t>
        <a:bodyPr/>
        <a:lstStyle/>
        <a:p>
          <a:endParaRPr lang="ru-RU"/>
        </a:p>
      </dgm:t>
    </dgm:pt>
    <dgm:pt modelId="{BB50CF1E-1367-4638-9454-006FBC98B68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привлечь средства массовой информации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707D415-ACB7-49F7-88B4-A2049B05DED6}" type="sibTrans" cxnId="{E318EFEA-0F34-4178-AF66-022810054055}">
      <dgm:prSet/>
      <dgm:spPr/>
      <dgm:t>
        <a:bodyPr/>
        <a:lstStyle/>
        <a:p>
          <a:endParaRPr lang="ru-RU"/>
        </a:p>
      </dgm:t>
    </dgm:pt>
    <dgm:pt modelId="{83A29999-5B80-424A-8C40-617EB1DB3F05}" type="parTrans" cxnId="{E318EFEA-0F34-4178-AF66-022810054055}">
      <dgm:prSet/>
      <dgm:spPr/>
      <dgm:t>
        <a:bodyPr/>
        <a:lstStyle/>
        <a:p>
          <a:endParaRPr lang="ru-RU"/>
        </a:p>
      </dgm:t>
    </dgm:pt>
    <dgm:pt modelId="{C3AFE6BF-D0AB-4A56-83D3-0252499FD88E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установить меру ответственности «хозяина»  «нефтяного озера» и пруда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4038469-07F2-4974-B5A3-52AECB9A32CF}" type="parTrans" cxnId="{F0A03F33-E598-4F8B-8831-EDCD7560F958}">
      <dgm:prSet/>
      <dgm:spPr/>
      <dgm:t>
        <a:bodyPr/>
        <a:lstStyle/>
        <a:p>
          <a:endParaRPr lang="ru-RU"/>
        </a:p>
      </dgm:t>
    </dgm:pt>
    <dgm:pt modelId="{91140932-2ED8-4809-BA2C-F8299FAB8774}" type="sibTrans" cxnId="{F0A03F33-E598-4F8B-8831-EDCD7560F958}">
      <dgm:prSet/>
      <dgm:spPr/>
      <dgm:t>
        <a:bodyPr/>
        <a:lstStyle/>
        <a:p>
          <a:endParaRPr lang="ru-RU"/>
        </a:p>
      </dgm:t>
    </dgm:pt>
    <dgm:pt modelId="{A50B0AA6-5695-4415-B143-68DE287AEADD}" type="pres">
      <dgm:prSet presAssocID="{E3A4D6FC-1A4F-4ACF-8CD7-3A313DE2DC8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F4AF7D-6ED8-4FF6-8E42-7883600366B5}" type="pres">
      <dgm:prSet presAssocID="{1569C19D-05C2-4D74-9CFE-1278F80E1534}" presName="circle1" presStyleLbl="node1" presStyleIdx="0" presStyleCnt="5"/>
      <dgm:spPr/>
    </dgm:pt>
    <dgm:pt modelId="{ACC660BE-FF37-4889-975E-6B4E7CA760D9}" type="pres">
      <dgm:prSet presAssocID="{1569C19D-05C2-4D74-9CFE-1278F80E1534}" presName="space" presStyleCnt="0"/>
      <dgm:spPr/>
    </dgm:pt>
    <dgm:pt modelId="{D561559F-17BD-4C4C-A098-1BA9166DAC41}" type="pres">
      <dgm:prSet presAssocID="{1569C19D-05C2-4D74-9CFE-1278F80E1534}" presName="rect1" presStyleLbl="alignAcc1" presStyleIdx="0" presStyleCnt="5" custScaleX="136889" custLinFactNeighborX="-528" custLinFactNeighborY="-562"/>
      <dgm:spPr/>
      <dgm:t>
        <a:bodyPr/>
        <a:lstStyle/>
        <a:p>
          <a:endParaRPr lang="ru-RU"/>
        </a:p>
      </dgm:t>
    </dgm:pt>
    <dgm:pt modelId="{E5BCB19F-849B-425C-A410-CBBA9EFBD900}" type="pres">
      <dgm:prSet presAssocID="{E033669A-0066-43D9-AFC6-76F838D029C4}" presName="vertSpace2" presStyleLbl="node1" presStyleIdx="0" presStyleCnt="5"/>
      <dgm:spPr/>
    </dgm:pt>
    <dgm:pt modelId="{A342C8F7-F2DB-4A43-9DAE-9E13B4C0A228}" type="pres">
      <dgm:prSet presAssocID="{E033669A-0066-43D9-AFC6-76F838D029C4}" presName="circle2" presStyleLbl="node1" presStyleIdx="1" presStyleCnt="5"/>
      <dgm:spPr/>
    </dgm:pt>
    <dgm:pt modelId="{4AEE88DC-EF00-4BE4-A32B-0D8EB8B20514}" type="pres">
      <dgm:prSet presAssocID="{E033669A-0066-43D9-AFC6-76F838D029C4}" presName="rect2" presStyleLbl="alignAcc1" presStyleIdx="1" presStyleCnt="5" custScaleX="137754"/>
      <dgm:spPr/>
      <dgm:t>
        <a:bodyPr/>
        <a:lstStyle/>
        <a:p>
          <a:endParaRPr lang="ru-RU"/>
        </a:p>
      </dgm:t>
    </dgm:pt>
    <dgm:pt modelId="{4481D8B4-4966-4DDD-B37E-C2BFA0F2CC37}" type="pres">
      <dgm:prSet presAssocID="{BB50CF1E-1367-4638-9454-006FBC98B685}" presName="vertSpace3" presStyleLbl="node1" presStyleIdx="1" presStyleCnt="5"/>
      <dgm:spPr/>
    </dgm:pt>
    <dgm:pt modelId="{B431B836-56E2-4838-B0BC-75B9BBB86511}" type="pres">
      <dgm:prSet presAssocID="{BB50CF1E-1367-4638-9454-006FBC98B685}" presName="circle3" presStyleLbl="node1" presStyleIdx="2" presStyleCnt="5"/>
      <dgm:spPr/>
    </dgm:pt>
    <dgm:pt modelId="{AD54193D-2627-4A25-8D6E-9E2A6343122D}" type="pres">
      <dgm:prSet presAssocID="{BB50CF1E-1367-4638-9454-006FBC98B685}" presName="rect3" presStyleLbl="alignAcc1" presStyleIdx="2" presStyleCnt="5" custScaleX="137321"/>
      <dgm:spPr/>
      <dgm:t>
        <a:bodyPr/>
        <a:lstStyle/>
        <a:p>
          <a:endParaRPr lang="ru-RU"/>
        </a:p>
      </dgm:t>
    </dgm:pt>
    <dgm:pt modelId="{CB99285E-A27E-4621-95F5-62A50F52612B}" type="pres">
      <dgm:prSet presAssocID="{314AE805-42C9-4617-A2C9-DD42D122410E}" presName="vertSpace4" presStyleLbl="node1" presStyleIdx="2" presStyleCnt="5"/>
      <dgm:spPr/>
    </dgm:pt>
    <dgm:pt modelId="{EE290D2D-6BE4-4C1A-A85B-41F7F9F65E84}" type="pres">
      <dgm:prSet presAssocID="{314AE805-42C9-4617-A2C9-DD42D122410E}" presName="circle4" presStyleLbl="node1" presStyleIdx="3" presStyleCnt="5"/>
      <dgm:spPr/>
    </dgm:pt>
    <dgm:pt modelId="{5D7F737C-AC7E-406A-BF4C-B02523076D75}" type="pres">
      <dgm:prSet presAssocID="{314AE805-42C9-4617-A2C9-DD42D122410E}" presName="rect4" presStyleLbl="alignAcc1" presStyleIdx="3" presStyleCnt="5" custScaleX="137321"/>
      <dgm:spPr/>
      <dgm:t>
        <a:bodyPr/>
        <a:lstStyle/>
        <a:p>
          <a:endParaRPr lang="ru-RU"/>
        </a:p>
      </dgm:t>
    </dgm:pt>
    <dgm:pt modelId="{64C43E5B-3E38-42D6-9C04-3C2CF1EE8513}" type="pres">
      <dgm:prSet presAssocID="{C3AFE6BF-D0AB-4A56-83D3-0252499FD88E}" presName="vertSpace5" presStyleLbl="node1" presStyleIdx="3" presStyleCnt="5"/>
      <dgm:spPr/>
    </dgm:pt>
    <dgm:pt modelId="{EC87EE96-7304-4E12-9F8C-D4CCE0AEBE99}" type="pres">
      <dgm:prSet presAssocID="{C3AFE6BF-D0AB-4A56-83D3-0252499FD88E}" presName="circle5" presStyleLbl="node1" presStyleIdx="4" presStyleCnt="5"/>
      <dgm:spPr/>
    </dgm:pt>
    <dgm:pt modelId="{7095D6E5-A033-47D3-AB16-633B5B0B7E80}" type="pres">
      <dgm:prSet presAssocID="{C3AFE6BF-D0AB-4A56-83D3-0252499FD88E}" presName="rect5" presStyleLbl="alignAcc1" presStyleIdx="4" presStyleCnt="5" custScaleX="137945"/>
      <dgm:spPr/>
      <dgm:t>
        <a:bodyPr/>
        <a:lstStyle/>
        <a:p>
          <a:endParaRPr lang="ru-RU"/>
        </a:p>
      </dgm:t>
    </dgm:pt>
    <dgm:pt modelId="{264E7238-792A-4688-A8F4-275D1E1C34DB}" type="pres">
      <dgm:prSet presAssocID="{1569C19D-05C2-4D74-9CFE-1278F80E1534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BB19F-522A-4B94-B6F3-8900CCF74D3E}" type="pres">
      <dgm:prSet presAssocID="{E033669A-0066-43D9-AFC6-76F838D029C4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989B96-B903-49A9-998C-D1A0B1688032}" type="pres">
      <dgm:prSet presAssocID="{BB50CF1E-1367-4638-9454-006FBC98B685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951B55-34B4-4377-A93A-A63F622B0951}" type="pres">
      <dgm:prSet presAssocID="{314AE805-42C9-4617-A2C9-DD42D122410E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8CC51B-EE3C-4A14-8616-22482637ACA7}" type="pres">
      <dgm:prSet presAssocID="{C3AFE6BF-D0AB-4A56-83D3-0252499FD88E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EF22E1-AAC2-4D03-B0CF-DA9489FF4978}" srcId="{E3A4D6FC-1A4F-4ACF-8CD7-3A313DE2DC8E}" destId="{314AE805-42C9-4617-A2C9-DD42D122410E}" srcOrd="3" destOrd="0" parTransId="{773C5823-AD7B-4EC4-BA85-2EAC656892DD}" sibTransId="{130C441E-24B3-4E52-91FB-1DDB62A33B8C}"/>
    <dgm:cxn modelId="{BC4A00CD-B888-43EC-A80A-1CB43687EEF2}" type="presOf" srcId="{C3AFE6BF-D0AB-4A56-83D3-0252499FD88E}" destId="{4F8CC51B-EE3C-4A14-8616-22482637ACA7}" srcOrd="1" destOrd="0" presId="urn:microsoft.com/office/officeart/2005/8/layout/target3"/>
    <dgm:cxn modelId="{2D146A86-78F7-4E3A-B154-026A9D4E0EEC}" type="presOf" srcId="{C3AFE6BF-D0AB-4A56-83D3-0252499FD88E}" destId="{7095D6E5-A033-47D3-AB16-633B5B0B7E80}" srcOrd="0" destOrd="0" presId="urn:microsoft.com/office/officeart/2005/8/layout/target3"/>
    <dgm:cxn modelId="{E318EFEA-0F34-4178-AF66-022810054055}" srcId="{E3A4D6FC-1A4F-4ACF-8CD7-3A313DE2DC8E}" destId="{BB50CF1E-1367-4638-9454-006FBC98B685}" srcOrd="2" destOrd="0" parTransId="{83A29999-5B80-424A-8C40-617EB1DB3F05}" sibTransId="{A707D415-ACB7-49F7-88B4-A2049B05DED6}"/>
    <dgm:cxn modelId="{28124D34-84DB-4382-B490-D9F8DD71E838}" type="presOf" srcId="{BB50CF1E-1367-4638-9454-006FBC98B685}" destId="{3E989B96-B903-49A9-998C-D1A0B1688032}" srcOrd="1" destOrd="0" presId="urn:microsoft.com/office/officeart/2005/8/layout/target3"/>
    <dgm:cxn modelId="{2DEE5A62-FCC3-47B1-91E2-3A482711C205}" type="presOf" srcId="{BB50CF1E-1367-4638-9454-006FBC98B685}" destId="{AD54193D-2627-4A25-8D6E-9E2A6343122D}" srcOrd="0" destOrd="0" presId="urn:microsoft.com/office/officeart/2005/8/layout/target3"/>
    <dgm:cxn modelId="{ADC513D9-27C7-46A2-8EDD-F096541F43CD}" srcId="{E3A4D6FC-1A4F-4ACF-8CD7-3A313DE2DC8E}" destId="{E033669A-0066-43D9-AFC6-76F838D029C4}" srcOrd="1" destOrd="0" parTransId="{495B01AF-F6E7-4E68-9B20-BA8CFD3B6F18}" sibTransId="{00EB10B5-13F9-4933-808F-91D0E2488137}"/>
    <dgm:cxn modelId="{73C85C3F-FDE2-4738-ACEF-AF41E05F473E}" type="presOf" srcId="{314AE805-42C9-4617-A2C9-DD42D122410E}" destId="{8C951B55-34B4-4377-A93A-A63F622B0951}" srcOrd="1" destOrd="0" presId="urn:microsoft.com/office/officeart/2005/8/layout/target3"/>
    <dgm:cxn modelId="{5DAE01CE-D375-449B-A81B-ED461EFB460C}" type="presOf" srcId="{1569C19D-05C2-4D74-9CFE-1278F80E1534}" destId="{D561559F-17BD-4C4C-A098-1BA9166DAC41}" srcOrd="0" destOrd="0" presId="urn:microsoft.com/office/officeart/2005/8/layout/target3"/>
    <dgm:cxn modelId="{5AC2AE51-4202-4BE1-9EB3-5A6CE6CFE3E0}" type="presOf" srcId="{314AE805-42C9-4617-A2C9-DD42D122410E}" destId="{5D7F737C-AC7E-406A-BF4C-B02523076D75}" srcOrd="0" destOrd="0" presId="urn:microsoft.com/office/officeart/2005/8/layout/target3"/>
    <dgm:cxn modelId="{A514F2C2-2284-4E6C-841E-051C6167BE5A}" type="presOf" srcId="{E033669A-0066-43D9-AFC6-76F838D029C4}" destId="{4AEE88DC-EF00-4BE4-A32B-0D8EB8B20514}" srcOrd="0" destOrd="0" presId="urn:microsoft.com/office/officeart/2005/8/layout/target3"/>
    <dgm:cxn modelId="{F895AC79-BB5C-4C25-A458-47EFDE8031DE}" type="presOf" srcId="{1569C19D-05C2-4D74-9CFE-1278F80E1534}" destId="{264E7238-792A-4688-A8F4-275D1E1C34DB}" srcOrd="1" destOrd="0" presId="urn:microsoft.com/office/officeart/2005/8/layout/target3"/>
    <dgm:cxn modelId="{F0A03F33-E598-4F8B-8831-EDCD7560F958}" srcId="{E3A4D6FC-1A4F-4ACF-8CD7-3A313DE2DC8E}" destId="{C3AFE6BF-D0AB-4A56-83D3-0252499FD88E}" srcOrd="4" destOrd="0" parTransId="{64038469-07F2-4974-B5A3-52AECB9A32CF}" sibTransId="{91140932-2ED8-4809-BA2C-F8299FAB8774}"/>
    <dgm:cxn modelId="{84EAF863-E0B3-4321-8E82-CAF2E0C71931}" srcId="{E3A4D6FC-1A4F-4ACF-8CD7-3A313DE2DC8E}" destId="{1569C19D-05C2-4D74-9CFE-1278F80E1534}" srcOrd="0" destOrd="0" parTransId="{3829B346-58C2-4F89-BB8E-98EC1EA171C1}" sibTransId="{73FD21D0-F74E-4C3E-97A6-21E0F091685F}"/>
    <dgm:cxn modelId="{BCDDF19A-AFD3-436E-9FB8-0105F10E8340}" type="presOf" srcId="{E3A4D6FC-1A4F-4ACF-8CD7-3A313DE2DC8E}" destId="{A50B0AA6-5695-4415-B143-68DE287AEADD}" srcOrd="0" destOrd="0" presId="urn:microsoft.com/office/officeart/2005/8/layout/target3"/>
    <dgm:cxn modelId="{0E419BF0-FFEC-4E37-88AA-E6930B894B83}" type="presOf" srcId="{E033669A-0066-43D9-AFC6-76F838D029C4}" destId="{3AABB19F-522A-4B94-B6F3-8900CCF74D3E}" srcOrd="1" destOrd="0" presId="urn:microsoft.com/office/officeart/2005/8/layout/target3"/>
    <dgm:cxn modelId="{222A79BD-3CFD-462E-96FD-0845DF16193C}" type="presParOf" srcId="{A50B0AA6-5695-4415-B143-68DE287AEADD}" destId="{20F4AF7D-6ED8-4FF6-8E42-7883600366B5}" srcOrd="0" destOrd="0" presId="urn:microsoft.com/office/officeart/2005/8/layout/target3"/>
    <dgm:cxn modelId="{1DDCDF20-4A5C-4159-AAAF-F2AE77496435}" type="presParOf" srcId="{A50B0AA6-5695-4415-B143-68DE287AEADD}" destId="{ACC660BE-FF37-4889-975E-6B4E7CA760D9}" srcOrd="1" destOrd="0" presId="urn:microsoft.com/office/officeart/2005/8/layout/target3"/>
    <dgm:cxn modelId="{C2860EC4-FC28-4A2E-B052-189AAA57003C}" type="presParOf" srcId="{A50B0AA6-5695-4415-B143-68DE287AEADD}" destId="{D561559F-17BD-4C4C-A098-1BA9166DAC41}" srcOrd="2" destOrd="0" presId="urn:microsoft.com/office/officeart/2005/8/layout/target3"/>
    <dgm:cxn modelId="{43739A83-BDA0-4C82-BF2D-FF5A148C8320}" type="presParOf" srcId="{A50B0AA6-5695-4415-B143-68DE287AEADD}" destId="{E5BCB19F-849B-425C-A410-CBBA9EFBD900}" srcOrd="3" destOrd="0" presId="urn:microsoft.com/office/officeart/2005/8/layout/target3"/>
    <dgm:cxn modelId="{438EC596-2610-4998-A45E-E6C89EED7F34}" type="presParOf" srcId="{A50B0AA6-5695-4415-B143-68DE287AEADD}" destId="{A342C8F7-F2DB-4A43-9DAE-9E13B4C0A228}" srcOrd="4" destOrd="0" presId="urn:microsoft.com/office/officeart/2005/8/layout/target3"/>
    <dgm:cxn modelId="{4B2F62FD-A099-48E1-889E-591F316CCD09}" type="presParOf" srcId="{A50B0AA6-5695-4415-B143-68DE287AEADD}" destId="{4AEE88DC-EF00-4BE4-A32B-0D8EB8B20514}" srcOrd="5" destOrd="0" presId="urn:microsoft.com/office/officeart/2005/8/layout/target3"/>
    <dgm:cxn modelId="{A8174B94-E1A2-4949-8B3F-1AFC45AFF995}" type="presParOf" srcId="{A50B0AA6-5695-4415-B143-68DE287AEADD}" destId="{4481D8B4-4966-4DDD-B37E-C2BFA0F2CC37}" srcOrd="6" destOrd="0" presId="urn:microsoft.com/office/officeart/2005/8/layout/target3"/>
    <dgm:cxn modelId="{2761251B-5329-459E-ADFC-E11B62BE2E44}" type="presParOf" srcId="{A50B0AA6-5695-4415-B143-68DE287AEADD}" destId="{B431B836-56E2-4838-B0BC-75B9BBB86511}" srcOrd="7" destOrd="0" presId="urn:microsoft.com/office/officeart/2005/8/layout/target3"/>
    <dgm:cxn modelId="{1C1531C5-F436-465A-B8EF-D550184F74DD}" type="presParOf" srcId="{A50B0AA6-5695-4415-B143-68DE287AEADD}" destId="{AD54193D-2627-4A25-8D6E-9E2A6343122D}" srcOrd="8" destOrd="0" presId="urn:microsoft.com/office/officeart/2005/8/layout/target3"/>
    <dgm:cxn modelId="{D2BBE2B4-94E0-4B79-8453-7F9BB84CD0C3}" type="presParOf" srcId="{A50B0AA6-5695-4415-B143-68DE287AEADD}" destId="{CB99285E-A27E-4621-95F5-62A50F52612B}" srcOrd="9" destOrd="0" presId="urn:microsoft.com/office/officeart/2005/8/layout/target3"/>
    <dgm:cxn modelId="{E821D627-CBDB-4E6F-B2A8-40D1B3E7DC15}" type="presParOf" srcId="{A50B0AA6-5695-4415-B143-68DE287AEADD}" destId="{EE290D2D-6BE4-4C1A-A85B-41F7F9F65E84}" srcOrd="10" destOrd="0" presId="urn:microsoft.com/office/officeart/2005/8/layout/target3"/>
    <dgm:cxn modelId="{0FFEEAA5-2129-488D-BED4-5A630C8AA6BB}" type="presParOf" srcId="{A50B0AA6-5695-4415-B143-68DE287AEADD}" destId="{5D7F737C-AC7E-406A-BF4C-B02523076D75}" srcOrd="11" destOrd="0" presId="urn:microsoft.com/office/officeart/2005/8/layout/target3"/>
    <dgm:cxn modelId="{8E86D601-B5BB-4E56-82B2-106BB5056F9D}" type="presParOf" srcId="{A50B0AA6-5695-4415-B143-68DE287AEADD}" destId="{64C43E5B-3E38-42D6-9C04-3C2CF1EE8513}" srcOrd="12" destOrd="0" presId="urn:microsoft.com/office/officeart/2005/8/layout/target3"/>
    <dgm:cxn modelId="{8562E19A-0CF6-430C-8C26-BD9517855717}" type="presParOf" srcId="{A50B0AA6-5695-4415-B143-68DE287AEADD}" destId="{EC87EE96-7304-4E12-9F8C-D4CCE0AEBE99}" srcOrd="13" destOrd="0" presId="urn:microsoft.com/office/officeart/2005/8/layout/target3"/>
    <dgm:cxn modelId="{0E636C86-E0C7-41A2-BCA2-94B0350FADEA}" type="presParOf" srcId="{A50B0AA6-5695-4415-B143-68DE287AEADD}" destId="{7095D6E5-A033-47D3-AB16-633B5B0B7E80}" srcOrd="14" destOrd="0" presId="urn:microsoft.com/office/officeart/2005/8/layout/target3"/>
    <dgm:cxn modelId="{03BBECE7-BE5E-48A0-A58F-F631A28BA112}" type="presParOf" srcId="{A50B0AA6-5695-4415-B143-68DE287AEADD}" destId="{264E7238-792A-4688-A8F4-275D1E1C34DB}" srcOrd="15" destOrd="0" presId="urn:microsoft.com/office/officeart/2005/8/layout/target3"/>
    <dgm:cxn modelId="{3BA99ED5-9F7B-4BA5-9F7E-8AC646B41A24}" type="presParOf" srcId="{A50B0AA6-5695-4415-B143-68DE287AEADD}" destId="{3AABB19F-522A-4B94-B6F3-8900CCF74D3E}" srcOrd="16" destOrd="0" presId="urn:microsoft.com/office/officeart/2005/8/layout/target3"/>
    <dgm:cxn modelId="{B614F9ED-B2F1-45B1-82D0-7A51287F204E}" type="presParOf" srcId="{A50B0AA6-5695-4415-B143-68DE287AEADD}" destId="{3E989B96-B903-49A9-998C-D1A0B1688032}" srcOrd="17" destOrd="0" presId="urn:microsoft.com/office/officeart/2005/8/layout/target3"/>
    <dgm:cxn modelId="{960659AA-E60D-4EA1-803A-8DE1A5B79B9F}" type="presParOf" srcId="{A50B0AA6-5695-4415-B143-68DE287AEADD}" destId="{8C951B55-34B4-4377-A93A-A63F622B0951}" srcOrd="18" destOrd="0" presId="urn:microsoft.com/office/officeart/2005/8/layout/target3"/>
    <dgm:cxn modelId="{09354CA7-0A27-4C6F-AA30-CF83D1C287EE}" type="presParOf" srcId="{A50B0AA6-5695-4415-B143-68DE287AEADD}" destId="{4F8CC51B-EE3C-4A14-8616-22482637ACA7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9EAEFC-4263-4B1E-BD48-7E28159FFEE3}">
      <dsp:nvSpPr>
        <dsp:cNvPr id="0" name=""/>
        <dsp:cNvSpPr/>
      </dsp:nvSpPr>
      <dsp:spPr>
        <a:xfrm rot="5400000">
          <a:off x="460666" y="-460666"/>
          <a:ext cx="1244590" cy="21659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Почвенные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0" y="0"/>
        <a:ext cx="2165923" cy="1244590"/>
      </dsp:txXfrm>
    </dsp:sp>
    <dsp:sp modelId="{D9707502-0F5B-4183-AF0D-5C2B6C427A55}">
      <dsp:nvSpPr>
        <dsp:cNvPr id="0" name=""/>
        <dsp:cNvSpPr/>
      </dsp:nvSpPr>
      <dsp:spPr>
        <a:xfrm rot="5400000">
          <a:off x="5151488" y="-2932960"/>
          <a:ext cx="809409" cy="66835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верховодка - располагаются в самом верхнем слое земной коры на небольшой глубине (0,2-1,5 м) не пригодны для питья.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214416" y="43624"/>
        <a:ext cx="6644042" cy="730385"/>
      </dsp:txXfrm>
    </dsp:sp>
    <dsp:sp modelId="{FA7977F1-A3F1-4AB3-817D-13A6D923EC02}">
      <dsp:nvSpPr>
        <dsp:cNvPr id="0" name=""/>
        <dsp:cNvSpPr/>
      </dsp:nvSpPr>
      <dsp:spPr>
        <a:xfrm rot="5400000">
          <a:off x="426632" y="680525"/>
          <a:ext cx="1244590" cy="209785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Грунтовые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-1" y="1107158"/>
        <a:ext cx="2097856" cy="1244590"/>
      </dsp:txXfrm>
    </dsp:sp>
    <dsp:sp modelId="{EAD61F4F-B261-49D2-BC26-3A6A0DA895D2}">
      <dsp:nvSpPr>
        <dsp:cNvPr id="0" name=""/>
        <dsp:cNvSpPr/>
      </dsp:nvSpPr>
      <dsp:spPr>
        <a:xfrm rot="5400000">
          <a:off x="5116116" y="-1824752"/>
          <a:ext cx="875911" cy="67931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воды, залегающие на  водоупорном слое, глубина от 1,5 метров и более, пригодны для питья, хотя легко подвергаются загрязнению</a:t>
          </a:r>
          <a:r>
            <a:rPr lang="ru-RU" sz="1700" kern="1200" dirty="0" smtClean="0"/>
            <a:t>. </a:t>
          </a:r>
          <a:endParaRPr lang="ru-RU" sz="1700" kern="1200" dirty="0"/>
        </a:p>
      </dsp:txBody>
      <dsp:txXfrm rot="-5400000">
        <a:off x="2157505" y="1176617"/>
        <a:ext cx="6750375" cy="790395"/>
      </dsp:txXfrm>
    </dsp:sp>
    <dsp:sp modelId="{3BEB0A93-970B-46F8-8F18-456857983C03}">
      <dsp:nvSpPr>
        <dsp:cNvPr id="0" name=""/>
        <dsp:cNvSpPr/>
      </dsp:nvSpPr>
      <dsp:spPr>
        <a:xfrm rot="5400000">
          <a:off x="427251" y="1897123"/>
          <a:ext cx="1244590" cy="20990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Межпластовые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0" y="2324374"/>
        <a:ext cx="2099093" cy="1244590"/>
      </dsp:txXfrm>
    </dsp:sp>
    <dsp:sp modelId="{A1E24526-DF7F-448E-8061-290FFEE52F89}">
      <dsp:nvSpPr>
        <dsp:cNvPr id="0" name=""/>
        <dsp:cNvSpPr/>
      </dsp:nvSpPr>
      <dsp:spPr>
        <a:xfrm rot="5400000">
          <a:off x="5169721" y="-728743"/>
          <a:ext cx="808984" cy="68606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залегает между пластами водоупорных слоёв, уровень воды  более постоянен, вода более чиста. Здесь уже встречаются напорные водоносные горизонты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143910" y="2336559"/>
        <a:ext cx="6821116" cy="730002"/>
      </dsp:txXfrm>
    </dsp:sp>
    <dsp:sp modelId="{ADD5AEB6-E651-4788-A3A7-8BC06EA94D42}">
      <dsp:nvSpPr>
        <dsp:cNvPr id="0" name=""/>
        <dsp:cNvSpPr/>
      </dsp:nvSpPr>
      <dsp:spPr>
        <a:xfrm rot="5400000">
          <a:off x="418952" y="3051036"/>
          <a:ext cx="1244590" cy="20824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Артезианские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-1" y="3469989"/>
        <a:ext cx="2082496" cy="1244590"/>
      </dsp:txXfrm>
    </dsp:sp>
    <dsp:sp modelId="{C671863F-086C-419B-B74B-346D82A99E25}">
      <dsp:nvSpPr>
        <dsp:cNvPr id="0" name=""/>
        <dsp:cNvSpPr/>
      </dsp:nvSpPr>
      <dsp:spPr>
        <a:xfrm rot="5400000">
          <a:off x="5164257" y="396090"/>
          <a:ext cx="808984" cy="68704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водоносный горизонт залегает на глубине от 100 метров и более между водоупорными слоями горных пород,  вода наиболее пригодна для питья. 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133534" y="3466305"/>
        <a:ext cx="6830940" cy="730002"/>
      </dsp:txXfrm>
    </dsp:sp>
    <dsp:sp modelId="{DBD0317E-D94C-45B0-8D7E-B87AA1ADAB19}">
      <dsp:nvSpPr>
        <dsp:cNvPr id="0" name=""/>
        <dsp:cNvSpPr/>
      </dsp:nvSpPr>
      <dsp:spPr>
        <a:xfrm rot="5400000">
          <a:off x="419771" y="4140901"/>
          <a:ext cx="1244590" cy="2084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Минеральные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-1" y="4560673"/>
        <a:ext cx="2084134" cy="1244590"/>
      </dsp:txXfrm>
    </dsp:sp>
    <dsp:sp modelId="{C1CB6757-5510-4BC3-BB3D-6CAB59A1748B}">
      <dsp:nvSpPr>
        <dsp:cNvPr id="0" name=""/>
        <dsp:cNvSpPr/>
      </dsp:nvSpPr>
      <dsp:spPr>
        <a:xfrm rot="5400000">
          <a:off x="5168871" y="1519255"/>
          <a:ext cx="808984" cy="68835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Times New Roman" pitchFamily="18" charset="0"/>
              <a:cs typeface="Times New Roman" pitchFamily="18" charset="0"/>
            </a:rPr>
            <a:t>относятся к лечебно-питьевым водам, содержат минеральные соли, полезные химические элементы, обладают естественной газацией, залегают в горных водоупорных слоях под давлением.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131566" y="4596052"/>
        <a:ext cx="6844104" cy="730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F4AF7D-6ED8-4FF6-8E42-7883600366B5}">
      <dsp:nvSpPr>
        <dsp:cNvPr id="0" name=""/>
        <dsp:cNvSpPr/>
      </dsp:nvSpPr>
      <dsp:spPr>
        <a:xfrm>
          <a:off x="-425562" y="597666"/>
          <a:ext cx="3845227" cy="3845227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61559F-17BD-4C4C-A098-1BA9166DAC41}">
      <dsp:nvSpPr>
        <dsp:cNvPr id="0" name=""/>
        <dsp:cNvSpPr/>
      </dsp:nvSpPr>
      <dsp:spPr>
        <a:xfrm>
          <a:off x="645926" y="576056"/>
          <a:ext cx="6140975" cy="38452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установить  вину хозяйствующего  объекта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5926" y="576056"/>
        <a:ext cx="6140975" cy="615236"/>
      </dsp:txXfrm>
    </dsp:sp>
    <dsp:sp modelId="{A342C8F7-F2DB-4A43-9DAE-9E13B4C0A228}">
      <dsp:nvSpPr>
        <dsp:cNvPr id="0" name=""/>
        <dsp:cNvSpPr/>
      </dsp:nvSpPr>
      <dsp:spPr>
        <a:xfrm>
          <a:off x="-21813" y="1212902"/>
          <a:ext cx="3037729" cy="3037729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EE88DC-EF00-4BE4-A32B-0D8EB8B20514}">
      <dsp:nvSpPr>
        <dsp:cNvPr id="0" name=""/>
        <dsp:cNvSpPr/>
      </dsp:nvSpPr>
      <dsp:spPr>
        <a:xfrm>
          <a:off x="650210" y="1212902"/>
          <a:ext cx="6179779" cy="30377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совершенствование очистных сооружений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0210" y="1212902"/>
        <a:ext cx="6179779" cy="615236"/>
      </dsp:txXfrm>
    </dsp:sp>
    <dsp:sp modelId="{B431B836-56E2-4838-B0BC-75B9BBB86511}">
      <dsp:nvSpPr>
        <dsp:cNvPr id="0" name=""/>
        <dsp:cNvSpPr/>
      </dsp:nvSpPr>
      <dsp:spPr>
        <a:xfrm>
          <a:off x="381935" y="1828139"/>
          <a:ext cx="2230231" cy="2230231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54193D-2627-4A25-8D6E-9E2A6343122D}">
      <dsp:nvSpPr>
        <dsp:cNvPr id="0" name=""/>
        <dsp:cNvSpPr/>
      </dsp:nvSpPr>
      <dsp:spPr>
        <a:xfrm>
          <a:off x="659922" y="1828139"/>
          <a:ext cx="6160355" cy="223023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привлечь средства массовой информации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9922" y="1828139"/>
        <a:ext cx="6160355" cy="615236"/>
      </dsp:txXfrm>
    </dsp:sp>
    <dsp:sp modelId="{EE290D2D-6BE4-4C1A-A85B-41F7F9F65E84}">
      <dsp:nvSpPr>
        <dsp:cNvPr id="0" name=""/>
        <dsp:cNvSpPr/>
      </dsp:nvSpPr>
      <dsp:spPr>
        <a:xfrm>
          <a:off x="785684" y="2443375"/>
          <a:ext cx="1422734" cy="1422734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F737C-AC7E-406A-BF4C-B02523076D75}">
      <dsp:nvSpPr>
        <dsp:cNvPr id="0" name=""/>
        <dsp:cNvSpPr/>
      </dsp:nvSpPr>
      <dsp:spPr>
        <a:xfrm>
          <a:off x="659922" y="2443375"/>
          <a:ext cx="6160355" cy="142273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провести детальное изучение данного района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9922" y="2443375"/>
        <a:ext cx="6160355" cy="615236"/>
      </dsp:txXfrm>
    </dsp:sp>
    <dsp:sp modelId="{EC87EE96-7304-4E12-9F8C-D4CCE0AEBE99}">
      <dsp:nvSpPr>
        <dsp:cNvPr id="0" name=""/>
        <dsp:cNvSpPr/>
      </dsp:nvSpPr>
      <dsp:spPr>
        <a:xfrm>
          <a:off x="1189432" y="3058611"/>
          <a:ext cx="615236" cy="615236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95D6E5-A033-47D3-AB16-633B5B0B7E80}">
      <dsp:nvSpPr>
        <dsp:cNvPr id="0" name=""/>
        <dsp:cNvSpPr/>
      </dsp:nvSpPr>
      <dsp:spPr>
        <a:xfrm>
          <a:off x="645926" y="3058611"/>
          <a:ext cx="6188348" cy="6152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установить меру ответственности «хозяина»  «нефтяного озера» и пруда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5926" y="3058611"/>
        <a:ext cx="6188348" cy="6152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B3E5F8-6A54-4901-9AE0-97128A0746F1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C9C509-8786-473D-8452-1F1760810B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920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9C509-8786-473D-8452-1F1760810B36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9C509-8786-473D-8452-1F1760810B36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27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26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1079638729.rsc.cdn77.org/pic/v2/gallery/preview/fon-listya-nebo-voda-8785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9066" t="813" b="1393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556792"/>
            <a:ext cx="7772400" cy="26642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Проблема загрязнения нефтепродуктами подземных вод побережья  ручья Билитуй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60648"/>
            <a:ext cx="6120680" cy="72008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СОШ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Новокручининский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16016" y="4725144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Леснянская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Лариса Александровна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6396335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15253" y="6488668"/>
            <a:ext cx="328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Участок проведения исследований воды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Новокручининский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22828" t="17742" r="28190" b="13978"/>
          <a:stretch>
            <a:fillRect/>
          </a:stretch>
        </p:blipFill>
        <p:spPr bwMode="auto">
          <a:xfrm>
            <a:off x="899592" y="1628800"/>
            <a:ext cx="6696744" cy="5040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Участок проведения исследований воды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Новокручининский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6688" t="11559" b="4301"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Водозаборный насос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69" name="Picture 1" descr="D:\ГСМ\IMG_7964.JPG"/>
          <p:cNvPicPr>
            <a:picLocks noChangeAspect="1" noChangeArrowheads="1"/>
          </p:cNvPicPr>
          <p:nvPr/>
        </p:nvPicPr>
        <p:blipFill>
          <a:blip r:embed="rId2" cstate="print"/>
          <a:srcRect l="12517"/>
          <a:stretch>
            <a:fillRect/>
          </a:stretch>
        </p:blipFill>
        <p:spPr bwMode="auto">
          <a:xfrm>
            <a:off x="0" y="1268760"/>
            <a:ext cx="4777588" cy="40959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2770" name="Picture 2" descr="D:\ГСМ\IMG_796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20052"/>
          <a:stretch>
            <a:fillRect/>
          </a:stretch>
        </p:blipFill>
        <p:spPr bwMode="auto">
          <a:xfrm>
            <a:off x="4319464" y="2332037"/>
            <a:ext cx="4824536" cy="4525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Деформация шланга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D:\ГСМ\IMG_79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40768"/>
            <a:ext cx="7080553" cy="53105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Методика исследования запаха воды ( С.В. Дружинин)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484785"/>
          <a:ext cx="9144000" cy="5347083"/>
        </p:xfrm>
        <a:graphic>
          <a:graphicData uri="http://schemas.openxmlformats.org/drawingml/2006/table">
            <a:tbl>
              <a:tblPr firstRow="1" firstCol="1">
                <a:tableStyleId>{0505E3EF-67EA-436B-97B2-0124C06EBD24}</a:tableStyleId>
              </a:tblPr>
              <a:tblGrid>
                <a:gridCol w="1619672"/>
                <a:gridCol w="1008112"/>
                <a:gridCol w="6516216"/>
              </a:tblGrid>
              <a:tr h="76386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Интенсивность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Балл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Характеристика запаха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86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Никакого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Запах не ощущается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6386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Очень слабый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Запах обнаруживается только опытным наблюдателем, а вы его не чувствуете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/>
                </a:tc>
              </a:tr>
              <a:tr h="76386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Слабый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Запах обнаруживается только тогда, когда на него кто-то обратит внимание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/>
                </a:tc>
              </a:tr>
              <a:tr h="76386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Заметный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Запах, который вы сразу замечаете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/>
                </a:tc>
              </a:tr>
              <a:tr h="76386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Отчетливый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Запах обращает на себя внимание, заставляющий отказаться от питья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/>
                </a:tc>
              </a:tr>
              <a:tr h="76386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Очень сильный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Запах настолько сильный, что вода для питья непригодна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3" marR="5093" marT="5093" marB="5093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Оценка вкуса воды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332126"/>
          <a:ext cx="9144000" cy="5330122"/>
        </p:xfrm>
        <a:graphic>
          <a:graphicData uri="http://schemas.openxmlformats.org/drawingml/2006/table">
            <a:tbl>
              <a:tblPr/>
              <a:tblGrid>
                <a:gridCol w="1835696"/>
                <a:gridCol w="5328592"/>
                <a:gridCol w="1979712"/>
              </a:tblGrid>
              <a:tr h="76144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Интенсивность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Характеристика вкуса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6144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Вкус и привкус не ощущается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144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Очень слабая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Вкус и привкус не ощущается потребителем, обнаруживается только опытным исследователем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144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Слабая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Вкус и привкус замечается потребителем, если обратить на это его внимание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144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Заметная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889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Вкус и привкус вызывают неодобрительный отзыв о воде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144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Отчетливая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Вкус и привкус заставляют воздержаться от питья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144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Очень сильная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Вкус и привкус вызывает отвращение к воде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963" marR="14963" marT="14963" marB="14963" anchor="ctr"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Исследование качеств воды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3505878"/>
              </p:ext>
            </p:extLst>
          </p:nvPr>
        </p:nvGraphicFramePr>
        <p:xfrm>
          <a:off x="0" y="1340768"/>
          <a:ext cx="9144000" cy="4789932"/>
        </p:xfrm>
        <a:graphic>
          <a:graphicData uri="http://schemas.openxmlformats.org/drawingml/2006/table">
            <a:tbl>
              <a:tblPr firstRow="1"/>
              <a:tblGrid>
                <a:gridCol w="1143000"/>
                <a:gridCol w="1143000"/>
                <a:gridCol w="1133872"/>
                <a:gridCol w="1080120"/>
                <a:gridCol w="1215008"/>
                <a:gridCol w="1161256"/>
                <a:gridCol w="1124744"/>
                <a:gridCol w="1143000"/>
              </a:tblGrid>
              <a:tr h="1185164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Проба </a:t>
                      </a: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воды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Вкус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Цвет / мутность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Интенсивность запаха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5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результат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норматив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результат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норматив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8516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Август 2020</a:t>
                      </a:r>
                      <a:r>
                        <a:rPr lang="ru-RU" sz="16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года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более 2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углеводо-родный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мутная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более 2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химический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8516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Декабрь 2020 года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пригодна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светло-коричневая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0" y="2060848"/>
            <a:ext cx="1187624" cy="108012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Проба воды из не прокаченной скважины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D:\ГСМ\IMG_8463.JPG"/>
          <p:cNvPicPr>
            <a:picLocks noChangeAspect="1" noChangeArrowheads="1"/>
          </p:cNvPicPr>
          <p:nvPr/>
        </p:nvPicPr>
        <p:blipFill>
          <a:blip r:embed="rId2" cstate="print"/>
          <a:srcRect l="7721" r="10610"/>
          <a:stretch>
            <a:fillRect/>
          </a:stretch>
        </p:blipFill>
        <p:spPr bwMode="auto">
          <a:xfrm rot="5400000">
            <a:off x="-222389" y="1631564"/>
            <a:ext cx="5448825" cy="5004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987" name="Picture 3" descr="D:\ГСМ\IMG_8467.JPG"/>
          <p:cNvPicPr>
            <a:picLocks noChangeAspect="1" noChangeArrowheads="1"/>
          </p:cNvPicPr>
          <p:nvPr/>
        </p:nvPicPr>
        <p:blipFill>
          <a:blip r:embed="rId3" cstate="print"/>
          <a:srcRect l="16667" t="11111" r="5089" b="3704"/>
          <a:stretch>
            <a:fillRect/>
          </a:stretch>
        </p:blipFill>
        <p:spPr bwMode="auto">
          <a:xfrm rot="5400000">
            <a:off x="4218649" y="1932650"/>
            <a:ext cx="5422717" cy="44279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Без имени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052736"/>
            <a:ext cx="7160974" cy="54606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Причины загрязнения: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1196752"/>
            <a:ext cx="2688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Войсковая часть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 войсковой части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Новокручининский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3775" t="14781" r="16138" b="12758"/>
          <a:stretch>
            <a:fillRect/>
          </a:stretch>
        </p:blipFill>
        <p:spPr bwMode="auto">
          <a:xfrm>
            <a:off x="827584" y="1340768"/>
            <a:ext cx="7488832" cy="53285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61048"/>
            <a:ext cx="8229600" cy="2265115"/>
          </a:xfrm>
        </p:spPr>
        <p:txBody>
          <a:bodyPr/>
          <a:lstStyle/>
          <a:p>
            <a:pPr marL="92075" indent="-3175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почему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подземные воды побережья ручья 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    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Билитуй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загрязнены нефтепродуктами?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1986" name="Picture 2" descr="http://kolodecseptik.ru/wp-content/uploads/2015/10/kolodets-ts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9584" y="980728"/>
            <a:ext cx="3744416" cy="3148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 войсковой части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Новокручининский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2466" name="Picture 2" descr="C:\Users\днс\Desktop\Ира всё всё\ирины фотки\Для проекта\IMG_86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96752"/>
            <a:ext cx="7416824" cy="5562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Очистное сооружение и котлован с мазутом на карте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8746" t="21774" r="23201" b="3763"/>
          <a:stretch>
            <a:fillRect/>
          </a:stretch>
        </p:blipFill>
        <p:spPr bwMode="auto">
          <a:xfrm>
            <a:off x="467544" y="1195387"/>
            <a:ext cx="7956376" cy="5662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>
            <a:off x="4932040" y="3140968"/>
            <a:ext cx="2376264" cy="237626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Котлован с мазутом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0" name="Picture 2" descr="D:\ГСМ\IMG_78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567" y="836712"/>
            <a:ext cx="8028129" cy="602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Очистное сооружение и котлован с мазутом на карте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8746" t="21774" r="23201" b="3763"/>
          <a:stretch>
            <a:fillRect/>
          </a:stretch>
        </p:blipFill>
        <p:spPr bwMode="auto">
          <a:xfrm>
            <a:off x="467544" y="1195387"/>
            <a:ext cx="7956376" cy="5662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>
            <a:off x="3059832" y="4293096"/>
            <a:ext cx="2376264" cy="237626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Отстойный пруд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Без имени-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836712"/>
            <a:ext cx="7632848" cy="57381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Отстойный пруд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Без имени-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836712"/>
            <a:ext cx="7704856" cy="57866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Пути решения проблемы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476672"/>
          <a:ext cx="640871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 descr="http://m-stroy.com.ua/wp-content/uploads/2016/01/metody-ochistki-stochnyx-vo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02647">
            <a:off x="144979" y="4420770"/>
            <a:ext cx="3223023" cy="2148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nahnews.org/wp-content/uploads/2014/07/%D1%81%D0%BC%D0%B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049457">
            <a:off x="6132742" y="4317788"/>
            <a:ext cx="2843808" cy="2328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http://in-sure.pro/wp-content/uploads/2015/01/%D0%9C%D0%B5%D1%80%D1%8B-%D0%B3%D1%80%D0%B0%D0%B6%D0%B4%D0%B0%D0%BD%D1%81%D0%BA%D0%BE-%D0%BF%D1%80%D0%B0%D0%B2%D0%BE%D0%B2%D0%BE%D0%B9-%D0%BE%D1%82%D0%B2%D0%B5%D1%82%D1%81%D1%82%D0%B2%D0%B5%D0%BD%D0%BD%D0%BE%D1%81%D1%82%D0%B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988840"/>
            <a:ext cx="2195736" cy="1339399"/>
          </a:xfrm>
          <a:prstGeom prst="rect">
            <a:avLst/>
          </a:prstGeom>
          <a:noFill/>
        </p:spPr>
      </p:pic>
      <p:pic>
        <p:nvPicPr>
          <p:cNvPr id="6152" name="Picture 8" descr="http://m-research.ru/i/267/page_content/marketingResearchB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2204864"/>
            <a:ext cx="1891605" cy="2093377"/>
          </a:xfrm>
          <a:prstGeom prst="rect">
            <a:avLst/>
          </a:prstGeom>
          <a:noFill/>
        </p:spPr>
      </p:pic>
      <p:pic>
        <p:nvPicPr>
          <p:cNvPr id="6154" name="Picture 10" descr="http://www.zaocomplexpro.ru/images/NIOKRT/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27784" y="4549135"/>
            <a:ext cx="3456384" cy="2308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6" name="Picture 12" descr="http://utmagazine.ru/uploads/content/doveril-banku_71259150_orig_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932563">
            <a:off x="6848141" y="659803"/>
            <a:ext cx="2121476" cy="1591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onpress.com/files/images/voda_5.jpg"/>
          <p:cNvPicPr>
            <a:picLocks noChangeAspect="1" noChangeArrowheads="1"/>
          </p:cNvPicPr>
          <p:nvPr/>
        </p:nvPicPr>
        <p:blipFill>
          <a:blip r:embed="rId2" cstate="print"/>
          <a:srcRect r="224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4" descr="http://i.bigmir.net/img/dnevnik/uploads/cmu_1454/33459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43603">
            <a:off x="6287694" y="539098"/>
            <a:ext cx="1861359" cy="1312258"/>
          </a:xfrm>
          <a:prstGeom prst="rect">
            <a:avLst/>
          </a:prstGeom>
          <a:noFill/>
        </p:spPr>
      </p:pic>
      <p:pic>
        <p:nvPicPr>
          <p:cNvPr id="2058" name="Picture 10" descr="http://x-lines.ru/letters/i/cyrillicdreamy/1727/0/30/0/4nkn7wrafaonbwrh4n47bxqosuemmwf54n47bpqoseo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204864"/>
            <a:ext cx="2562225" cy="638175"/>
          </a:xfrm>
          <a:prstGeom prst="rect">
            <a:avLst/>
          </a:prstGeom>
          <a:noFill/>
        </p:spPr>
      </p:pic>
      <p:pic>
        <p:nvPicPr>
          <p:cNvPr id="2060" name="Picture 12" descr="http://x-lines.ru/letters/i/cyrillicdreamy/1727/0/30/0/rmejiwfo4n97bq6tthonbwf14n9pbpgttconbwfw4n9pdygoz5empwfiryopbcgozxem3wfo4n57bcb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1556792"/>
            <a:ext cx="4936024" cy="720080"/>
          </a:xfrm>
          <a:prstGeom prst="rect">
            <a:avLst/>
          </a:prstGeom>
          <a:noFill/>
        </p:spPr>
      </p:pic>
      <p:pic>
        <p:nvPicPr>
          <p:cNvPr id="2054" name="Picture 6" descr="http://thumbs.dreamstime.com/z/%D0%B3%D0%BE-%D1%83%D0%B1%D0%B0%D1%8F-%D1%80%D0%B0%D0%BC%D0%BA%D0%B0-%D1%8B%D0%BC%D0%B0-3109339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830"/>
          <a:stretch>
            <a:fillRect/>
          </a:stretch>
        </p:blipFill>
        <p:spPr bwMode="auto">
          <a:xfrm>
            <a:off x="3024756" y="0"/>
            <a:ext cx="6119244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2" name="Picture 6" descr="http://vseoburenii.ru/wp-content/uploads/2014/10/skva-e14133184479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2137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645024"/>
            <a:ext cx="8229600" cy="248113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выявить причину загрязнения нефтепродуктами подземных вод побережья ручья Билитуй  и наметить возможные пути их решения проблемы.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7"/>
            <a:ext cx="3970784" cy="2304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65113" indent="-265113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подземные воды побережья ручья Билитуй.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620688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620688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772816"/>
            <a:ext cx="3995936" cy="23042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65113" indent="-265113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загрязнение нефтепродуктами подземных вод побережья  ручья Билитуй.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исследования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изучить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особенности подземных вод Забайкалья и причины их загрязнения;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выяснить основные требования и правила эксплуатации сооружений для сброса и очистки сточных вод нефтебаз и предприятий хранения и транспортировки нефтепродуктов;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исследования современного состояния подземных вод побережья ручья Билитуй;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выявить источники и причины загрязнения  нефтепродуктами подземных вод побережья  ручья Билитуй;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наметить  пути решения проблемы загрязнения подземных вод побережья ручья Билитуй.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Подземные воды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28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Times New Roman" pitchFamily="18" charset="0"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воды, находящиеся в толще горных пород верхней части земной коры в жидком, твёрдом и газообразном состоянии.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2" descr="https://i.ytimg.com/vi/7TTgVR3ShPk/maxresdefault.jpg"/>
          <p:cNvPicPr>
            <a:picLocks noChangeAspect="1" noChangeArrowheads="1"/>
          </p:cNvPicPr>
          <p:nvPr/>
        </p:nvPicPr>
        <p:blipFill>
          <a:blip r:embed="rId2" cstate="print"/>
          <a:srcRect l="13848" t="13247" r="14518" b="12556"/>
          <a:stretch>
            <a:fillRect/>
          </a:stretch>
        </p:blipFill>
        <p:spPr bwMode="auto">
          <a:xfrm>
            <a:off x="251520" y="4061994"/>
            <a:ext cx="4104456" cy="2391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0422" name="Picture 6" descr="http://o-planete.ru/wp-content/uploads/2013/12/%D0%BF%D0%BE%D0%B4%D0%B7%D0%B5%D0%BC%D0%BD%D1%8B%D0%B5-%D0%B2%D0%BE%D0%B4%D1%8B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005064"/>
            <a:ext cx="3519264" cy="24810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Виды подземных вод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52736"/>
          <a:ext cx="9144000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Виды подземных вод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://eco18.ru/template/uploads/images/sloi.jpg"/>
          <p:cNvPicPr>
            <a:picLocks noChangeAspect="1" noChangeArrowheads="1"/>
          </p:cNvPicPr>
          <p:nvPr/>
        </p:nvPicPr>
        <p:blipFill>
          <a:blip r:embed="rId2" cstate="print"/>
          <a:srcRect l="5265" b="3279"/>
          <a:stretch>
            <a:fillRect/>
          </a:stretch>
        </p:blipFill>
        <p:spPr bwMode="auto">
          <a:xfrm>
            <a:off x="0" y="1556792"/>
            <a:ext cx="9124924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Загрязнение подземных вод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28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Font typeface="Times New Roman" pitchFamily="18" charset="0"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такие изменения качества воды (физических, химических и биологических свойств), которые делают ее частично или полностью не пригодной для использования.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2" name="Picture 2" descr="http://infosmi.net/images/stories/articles/2014/Zdorovie/06-2014/07/p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4005064"/>
            <a:ext cx="3371191" cy="23935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44" name="Picture 4" descr="http://1mas.ru/image/gryaznaya-i-ochishhennaya-voda-v-stakanak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973452"/>
            <a:ext cx="3760826" cy="2407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593</Words>
  <Application>Microsoft Office PowerPoint</Application>
  <PresentationFormat>Экран (4:3)</PresentationFormat>
  <Paragraphs>127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Проблема загрязнения нефтепродуктами подземных вод побережья  ручья Билитуй </vt:lpstr>
      <vt:lpstr>Проблема:</vt:lpstr>
      <vt:lpstr>Цель исследования</vt:lpstr>
      <vt:lpstr>Презентация PowerPoint</vt:lpstr>
      <vt:lpstr>Задачи исследования</vt:lpstr>
      <vt:lpstr>Подземные воды</vt:lpstr>
      <vt:lpstr>Виды подземных вод</vt:lpstr>
      <vt:lpstr>Виды подземных вод</vt:lpstr>
      <vt:lpstr>Загрязнение подземных вод </vt:lpstr>
      <vt:lpstr>Участок проведения исследований воды в пгт Новокручининский</vt:lpstr>
      <vt:lpstr>Участок проведения исследований воды в пгт Новокручининский</vt:lpstr>
      <vt:lpstr>Водозаборный насос</vt:lpstr>
      <vt:lpstr>Деформация шланга</vt:lpstr>
      <vt:lpstr>Методика исследования запаха воды ( С.В. Дружинин)</vt:lpstr>
      <vt:lpstr>Оценка вкуса воды</vt:lpstr>
      <vt:lpstr>Исследование качеств воды</vt:lpstr>
      <vt:lpstr>Проба воды из не прокаченной скважины</vt:lpstr>
      <vt:lpstr>Причины загрязнения:</vt:lpstr>
      <vt:lpstr>Территория войсковой части в пгт Новокручининский</vt:lpstr>
      <vt:lpstr>Территория войсковой части в пгт Новокручининский</vt:lpstr>
      <vt:lpstr>Очистное сооружение и котлован с мазутом на карте</vt:lpstr>
      <vt:lpstr>Котлован с мазутом</vt:lpstr>
      <vt:lpstr>Очистное сооружение и котлован с мазутом на карте</vt:lpstr>
      <vt:lpstr>Отстойный пруд</vt:lpstr>
      <vt:lpstr>Отстойный пруд</vt:lpstr>
      <vt:lpstr>Пути решения проблемы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состояние и экологические проблемы ручья Билитуй</dc:title>
  <dc:creator>днс</dc:creator>
  <cp:lastModifiedBy>User</cp:lastModifiedBy>
  <cp:revision>57</cp:revision>
  <dcterms:created xsi:type="dcterms:W3CDTF">2016-01-24T13:41:13Z</dcterms:created>
  <dcterms:modified xsi:type="dcterms:W3CDTF">2022-01-07T14:48:13Z</dcterms:modified>
</cp:coreProperties>
</file>