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17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03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0147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98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0365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337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25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52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03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9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36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10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15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418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57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4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766AC-2362-416D-9025-1CDEE020733E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F57F786-DDC5-4A65-8565-DF5086681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74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762500" cy="4762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429000"/>
            <a:ext cx="8229600" cy="309634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Подготовка и систематизация материала к выступлению на тему «Берегите природу»</a:t>
            </a:r>
          </a:p>
        </p:txBody>
      </p:sp>
    </p:spTree>
    <p:extLst>
      <p:ext uri="{BB962C8B-B14F-4D97-AF65-F5344CB8AC3E}">
        <p14:creationId xmlns:p14="http://schemas.microsoft.com/office/powerpoint/2010/main" val="244668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88632"/>
          </a:xfrm>
        </p:spPr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План выступления:</a:t>
            </a:r>
          </a:p>
          <a:p>
            <a:pPr marL="13716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1. Мы, люди, - дети природы.</a:t>
            </a:r>
          </a:p>
          <a:p>
            <a:pPr marL="13716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2. В судьбе природы – наша судьба.</a:t>
            </a:r>
          </a:p>
          <a:p>
            <a:pPr marL="13716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	а) Природа – родина всех талантов.</a:t>
            </a:r>
          </a:p>
          <a:p>
            <a:pPr marL="13716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	б) Земля в беде!</a:t>
            </a:r>
          </a:p>
          <a:p>
            <a:pPr marL="13716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	в) Проблемы экологии </a:t>
            </a:r>
            <a:r>
              <a:rPr lang="ru-RU" sz="3200">
                <a:solidFill>
                  <a:schemeClr val="tx1"/>
                </a:solidFill>
              </a:rPr>
              <a:t>на Белгородчине.</a:t>
            </a:r>
            <a:endParaRPr lang="ru-RU" sz="3200" dirty="0">
              <a:solidFill>
                <a:schemeClr val="tx1"/>
              </a:solidFill>
            </a:endParaRPr>
          </a:p>
          <a:p>
            <a:pPr marL="13716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	г) Все зависит от нас</a:t>
            </a:r>
          </a:p>
          <a:p>
            <a:pPr marL="13716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3. Охранять природу – значит охранять Родину.</a:t>
            </a:r>
          </a:p>
        </p:txBody>
      </p:sp>
    </p:spTree>
    <p:extLst>
      <p:ext uri="{BB962C8B-B14F-4D97-AF65-F5344CB8AC3E}">
        <p14:creationId xmlns:p14="http://schemas.microsoft.com/office/powerpoint/2010/main" val="3171532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39" y="1052736"/>
            <a:ext cx="7949683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9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4849688" cy="4709160"/>
          </a:xfrm>
        </p:spPr>
        <p:txBody>
          <a:bodyPr>
            <a:noAutofit/>
          </a:bodyPr>
          <a:lstStyle/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обнял глобус – шар земной.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над сушей и водой.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руках моих материки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тихо шепчут: «Береги».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зеленой краске лес и дол.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говорят: «Будь с нами добр».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растопчи ты нас, не жги,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Зимой и летом береги».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137160" indent="0">
              <a:buNone/>
            </a:pP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620688"/>
            <a:ext cx="3336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Наш дом – Земля!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800177" y="1576145"/>
            <a:ext cx="4583360" cy="2860967"/>
          </a:xfrm>
          <a:prstGeom prst="rect">
            <a:avLst/>
          </a:prstGeom>
        </p:spPr>
        <p:txBody>
          <a:bodyPr vert="horz">
            <a:no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Font typeface="Wingdings 2"/>
              <a:buNone/>
            </a:pP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C31DAD-524D-4DEE-B2BE-BCECD57594AF}"/>
              </a:ext>
            </a:extLst>
          </p:cNvPr>
          <p:cNvSpPr txBox="1"/>
          <p:nvPr/>
        </p:nvSpPr>
        <p:spPr>
          <a:xfrm>
            <a:off x="3851920" y="1700808"/>
            <a:ext cx="3816423" cy="2955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Журчит глубокая река,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Свои лаская берега,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слышу голоса  реки: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«Ты береги нас, береги».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птиц, и рыб я слышу всех: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«Тебя мы просим, человек.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обещай нам и не лги.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Как старший брат нас береги».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437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4905592" cy="1669752"/>
          </a:xfrm>
        </p:spPr>
        <p:txBody>
          <a:bodyPr>
            <a:normAutofit/>
          </a:bodyPr>
          <a:lstStyle/>
          <a:p>
            <a:r>
              <a:rPr lang="ru-RU" dirty="0"/>
              <a:t>«В судьбе природы – наша судьба »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94238"/>
            <a:ext cx="3456384" cy="5352807"/>
          </a:xfrm>
        </p:spPr>
      </p:pic>
      <p:sp>
        <p:nvSpPr>
          <p:cNvPr id="7" name="TextBox 6"/>
          <p:cNvSpPr txBox="1"/>
          <p:nvPr/>
        </p:nvSpPr>
        <p:spPr>
          <a:xfrm>
            <a:off x="3923928" y="2348880"/>
            <a:ext cx="52200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Оглянись, человек! Земля в беде! Земля в беде! В беде реки и озера, моря и океаны – вся Земля. Но беды природы – это прежде всего наши беды. Мы, люди, - дети природы.</a:t>
            </a:r>
          </a:p>
          <a:p>
            <a:pPr algn="r"/>
            <a:r>
              <a:rPr lang="ru-RU" sz="2400" dirty="0" err="1"/>
              <a:t>Д.Реймерс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9529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507288" cy="568867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400" dirty="0">
                <a:solidFill>
                  <a:schemeClr val="bg1"/>
                </a:solidFill>
              </a:rPr>
              <a:t>Тема – </a:t>
            </a:r>
            <a:r>
              <a:rPr lang="ru-RU" sz="4400" dirty="0">
                <a:solidFill>
                  <a:srgbClr val="FFFF00"/>
                </a:solidFill>
              </a:rPr>
              <a:t>природа и человек </a:t>
            </a:r>
          </a:p>
          <a:p>
            <a:pPr marL="137160" indent="0">
              <a:buNone/>
            </a:pPr>
            <a:r>
              <a:rPr lang="ru-RU" sz="4400" dirty="0">
                <a:solidFill>
                  <a:schemeClr val="bg1"/>
                </a:solidFill>
              </a:rPr>
              <a:t>Основная мысль – </a:t>
            </a:r>
            <a:r>
              <a:rPr lang="ru-RU" sz="4400" dirty="0">
                <a:solidFill>
                  <a:srgbClr val="FFFF00"/>
                </a:solidFill>
              </a:rPr>
              <a:t>взаимоотношение природы и человека</a:t>
            </a:r>
          </a:p>
          <a:p>
            <a:pPr marL="137160" indent="0">
              <a:buNone/>
            </a:pPr>
            <a:r>
              <a:rPr lang="ru-RU" sz="4400" dirty="0">
                <a:solidFill>
                  <a:schemeClr val="bg1"/>
                </a:solidFill>
              </a:rPr>
              <a:t>Тип речи – </a:t>
            </a:r>
            <a:r>
              <a:rPr lang="ru-RU" sz="4400" dirty="0">
                <a:solidFill>
                  <a:srgbClr val="FFFF00"/>
                </a:solidFill>
              </a:rPr>
              <a:t>рассуждение</a:t>
            </a:r>
          </a:p>
          <a:p>
            <a:pPr marL="137160" indent="0">
              <a:buNone/>
            </a:pPr>
            <a:r>
              <a:rPr lang="ru-RU" sz="4400" dirty="0">
                <a:solidFill>
                  <a:schemeClr val="bg1"/>
                </a:solidFill>
              </a:rPr>
              <a:t>Стиль речи - </a:t>
            </a:r>
            <a:r>
              <a:rPr lang="ru-RU" sz="4400" dirty="0">
                <a:solidFill>
                  <a:srgbClr val="FFFF00"/>
                </a:solidFill>
              </a:rPr>
              <a:t>публицистический</a:t>
            </a:r>
          </a:p>
        </p:txBody>
      </p:sp>
    </p:spTree>
    <p:extLst>
      <p:ext uri="{BB962C8B-B14F-4D97-AF65-F5344CB8AC3E}">
        <p14:creationId xmlns:p14="http://schemas.microsoft.com/office/powerpoint/2010/main" val="107336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Значение природы для человека</a:t>
            </a:r>
          </a:p>
        </p:txBody>
      </p:sp>
      <p:sp>
        <p:nvSpPr>
          <p:cNvPr id="4" name="Стрелка вверх 3"/>
          <p:cNvSpPr/>
          <p:nvPr/>
        </p:nvSpPr>
        <p:spPr>
          <a:xfrm rot="13105210">
            <a:off x="2509137" y="1581640"/>
            <a:ext cx="670755" cy="10304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 rot="8743767">
            <a:off x="5508027" y="1540901"/>
            <a:ext cx="582718" cy="10993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3057" y="2566644"/>
            <a:ext cx="3155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Материальное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(пища, одежда, жилье)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26251" y="2381979"/>
            <a:ext cx="34113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Духовное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(источник вдохновения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для поэтов</a:t>
            </a:r>
            <a:r>
              <a:rPr lang="ru-RU" sz="2400">
                <a:solidFill>
                  <a:schemeClr val="bg1"/>
                </a:solidFill>
              </a:rPr>
              <a:t>, художников)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458" y="3634784"/>
            <a:ext cx="4007998" cy="30041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3" y="3933056"/>
            <a:ext cx="4286251" cy="255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9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2656"/>
            <a:ext cx="7905751" cy="592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10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7787693" cy="516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6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558800"/>
            <a:ext cx="68961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9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2044824"/>
          </a:xfrm>
        </p:spPr>
        <p:txBody>
          <a:bodyPr/>
          <a:lstStyle/>
          <a:p>
            <a:pPr marL="137160" indent="0">
              <a:buNone/>
            </a:pPr>
            <a:r>
              <a:rPr lang="ru-RU" dirty="0"/>
              <a:t>Рыбе – вода, птице – воздух, зверю – лес, степь, горы. А человеку нужна Родина. И охранять природу – значит охранять Родину.</a:t>
            </a:r>
          </a:p>
          <a:p>
            <a:pPr marL="137160" indent="0" algn="r">
              <a:buNone/>
            </a:pPr>
            <a:r>
              <a:rPr lang="ru-RU" dirty="0" err="1"/>
              <a:t>М.Пришвин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2276872"/>
            <a:ext cx="8229600" cy="20448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Font typeface="Wingdings 2"/>
              <a:buNone/>
            </a:pPr>
            <a:r>
              <a:rPr lang="ru-RU" dirty="0"/>
              <a:t>Вражда – путь к самоуничтожению.</a:t>
            </a:r>
          </a:p>
          <a:p>
            <a:pPr marL="137160" indent="0" algn="r">
              <a:buFont typeface="Wingdings 2"/>
              <a:buNone/>
            </a:pPr>
            <a:r>
              <a:rPr lang="ru-RU" dirty="0" err="1"/>
              <a:t>С.Есенин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4437112"/>
            <a:ext cx="8229600" cy="20448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Font typeface="Wingdings 2"/>
              <a:buNone/>
            </a:pPr>
            <a:r>
              <a:rPr lang="ru-RU" dirty="0"/>
              <a:t>Мы хозяева нашей природы, и она для нас кладовая солнца с великими сокровищами жизни.</a:t>
            </a:r>
          </a:p>
          <a:p>
            <a:pPr marL="137160" indent="0" algn="r">
              <a:buFont typeface="Wingdings 2"/>
              <a:buNone/>
            </a:pPr>
            <a:r>
              <a:rPr lang="ru-RU" dirty="0" err="1"/>
              <a:t>М.Пришвин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080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</TotalTime>
  <Words>337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2</vt:lpstr>
      <vt:lpstr>Wingdings 3</vt:lpstr>
      <vt:lpstr>Аспект</vt:lpstr>
      <vt:lpstr>Подготовка и систематизация материала к выступлению на тему «Берегите природу»</vt:lpstr>
      <vt:lpstr>Презентация PowerPoint</vt:lpstr>
      <vt:lpstr>«В судьбе природы – наша судьба »</vt:lpstr>
      <vt:lpstr>Презентация PowerPoint</vt:lpstr>
      <vt:lpstr>Значение природы для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и систематизация материала к домашнему сочинению на экологическую тему</dc:title>
  <dc:creator>Бабайка</dc:creator>
  <cp:lastModifiedBy>Lenovo</cp:lastModifiedBy>
  <cp:revision>16</cp:revision>
  <dcterms:created xsi:type="dcterms:W3CDTF">2012-11-10T15:12:08Z</dcterms:created>
  <dcterms:modified xsi:type="dcterms:W3CDTF">2022-07-28T11:25:38Z</dcterms:modified>
</cp:coreProperties>
</file>