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7" r:id="rId3"/>
    <p:sldId id="309" r:id="rId4"/>
    <p:sldId id="278" r:id="rId5"/>
    <p:sldId id="294" r:id="rId6"/>
    <p:sldId id="296" r:id="rId7"/>
    <p:sldId id="297" r:id="rId8"/>
    <p:sldId id="298" r:id="rId9"/>
    <p:sldId id="269" r:id="rId10"/>
    <p:sldId id="273" r:id="rId11"/>
    <p:sldId id="286" r:id="rId12"/>
    <p:sldId id="280" r:id="rId13"/>
    <p:sldId id="279" r:id="rId14"/>
    <p:sldId id="283" r:id="rId15"/>
    <p:sldId id="281" r:id="rId16"/>
    <p:sldId id="288" r:id="rId17"/>
    <p:sldId id="289" r:id="rId18"/>
    <p:sldId id="290" r:id="rId19"/>
    <p:sldId id="291" r:id="rId20"/>
    <p:sldId id="292" r:id="rId21"/>
    <p:sldId id="284" r:id="rId22"/>
    <p:sldId id="299" r:id="rId23"/>
    <p:sldId id="300" r:id="rId24"/>
    <p:sldId id="301" r:id="rId25"/>
    <p:sldId id="261" r:id="rId26"/>
    <p:sldId id="287" r:id="rId27"/>
    <p:sldId id="302" r:id="rId28"/>
    <p:sldId id="303" r:id="rId29"/>
    <p:sldId id="304" r:id="rId30"/>
    <p:sldId id="305" r:id="rId31"/>
    <p:sldId id="307" r:id="rId32"/>
    <p:sldId id="30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  <a:srgbClr val="008000"/>
    <a:srgbClr val="0000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5" autoAdjust="0"/>
    <p:restoredTop sz="92645" autoAdjust="0"/>
  </p:normalViewPr>
  <p:slideViewPr>
    <p:cSldViewPr>
      <p:cViewPr varScale="1">
        <p:scale>
          <a:sx n="85" d="100"/>
          <a:sy n="85" d="100"/>
        </p:scale>
        <p:origin x="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834605-DDAB-4561-888E-B0361B936EC9}" type="doc">
      <dgm:prSet loTypeId="urn:microsoft.com/office/officeart/2005/8/layout/radial5" loCatId="cycle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5476239-C91A-40F4-8808-67312E056710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Герб РФ</a:t>
          </a:r>
          <a:endParaRPr lang="ru-RU" sz="3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4709E28-0846-44C6-BBD7-A933893D15D6}" type="parTrans" cxnId="{6004BC25-8F5B-4B9E-81B6-553A53733E8C}">
      <dgm:prSet/>
      <dgm:spPr/>
      <dgm:t>
        <a:bodyPr/>
        <a:lstStyle/>
        <a:p>
          <a:endParaRPr lang="ru-RU"/>
        </a:p>
      </dgm:t>
    </dgm:pt>
    <dgm:pt modelId="{C39CA78B-CB9D-4DF8-A0F6-7795E4BD2954}" type="sibTrans" cxnId="{6004BC25-8F5B-4B9E-81B6-553A53733E8C}">
      <dgm:prSet/>
      <dgm:spPr/>
      <dgm:t>
        <a:bodyPr/>
        <a:lstStyle/>
        <a:p>
          <a:endParaRPr lang="ru-RU"/>
        </a:p>
      </dgm:t>
    </dgm:pt>
    <dgm:pt modelId="{6BAB10FC-0675-4005-B007-A5387731ED48}">
      <dgm:prSet custT="1"/>
      <dgm:spPr/>
      <dgm:t>
        <a:bodyPr/>
        <a:lstStyle/>
        <a:p>
          <a:pPr>
            <a:lnSpc>
              <a:spcPct val="125000"/>
            </a:lnSpc>
            <a:spcAft>
              <a:spcPts val="0"/>
            </a:spcAft>
          </a:pP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Скипетр и держава - символы Российской власти</a:t>
          </a:r>
          <a:endParaRPr lang="ru-RU" sz="1600" i="1" dirty="0">
            <a:solidFill>
              <a:srgbClr val="0000CC"/>
            </a:solidFill>
          </a:endParaRPr>
        </a:p>
      </dgm:t>
    </dgm:pt>
    <dgm:pt modelId="{33DA47BE-C65A-4F6D-BDF0-47526CF91833}" type="parTrans" cxnId="{068FFABB-15CC-4D80-A333-7BF2209875FB}">
      <dgm:prSet/>
      <dgm:spPr/>
      <dgm:t>
        <a:bodyPr/>
        <a:lstStyle/>
        <a:p>
          <a:endParaRPr lang="ru-RU"/>
        </a:p>
      </dgm:t>
    </dgm:pt>
    <dgm:pt modelId="{955785B1-B4DD-489D-89F5-36540E3F37BB}" type="sibTrans" cxnId="{068FFABB-15CC-4D80-A333-7BF2209875FB}">
      <dgm:prSet/>
      <dgm:spPr/>
      <dgm:t>
        <a:bodyPr/>
        <a:lstStyle/>
        <a:p>
          <a:endParaRPr lang="ru-RU"/>
        </a:p>
      </dgm:t>
    </dgm:pt>
    <dgm:pt modelId="{B6D9C23D-0690-4478-9E3A-BAB5717DCA5E}">
      <dgm:prSet custT="1"/>
      <dgm:spPr/>
      <dgm:t>
        <a:bodyPr/>
        <a:lstStyle/>
        <a:p>
          <a:r>
            <a: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Скипетр</a:t>
          </a: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это жезл указующий, или трость, или посох </a:t>
          </a:r>
          <a:endParaRPr lang="ru-RU" sz="1600" b="1" i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8C1653-9D2C-425A-AD72-7DFCAD8361B1}" type="parTrans" cxnId="{6750C94B-FF19-4EA6-A508-BF9CA472FF7B}">
      <dgm:prSet/>
      <dgm:spPr/>
      <dgm:t>
        <a:bodyPr/>
        <a:lstStyle/>
        <a:p>
          <a:endParaRPr lang="ru-RU"/>
        </a:p>
      </dgm:t>
    </dgm:pt>
    <dgm:pt modelId="{C302EB1D-5098-437B-AB13-07F428AE8694}" type="sibTrans" cxnId="{6750C94B-FF19-4EA6-A508-BF9CA472FF7B}">
      <dgm:prSet/>
      <dgm:spPr/>
      <dgm:t>
        <a:bodyPr/>
        <a:lstStyle/>
        <a:p>
          <a:endParaRPr lang="ru-RU"/>
        </a:p>
      </dgm:t>
    </dgm:pt>
    <dgm:pt modelId="{7607057F-C5BA-4129-990C-790783BC6476}">
      <dgm:prSet custRadScaleRad="46845" custRadScaleInc="25228"/>
      <dgm:spPr/>
      <dgm:t>
        <a:bodyPr/>
        <a:lstStyle/>
        <a:p>
          <a:endParaRPr lang="ru-RU" dirty="0"/>
        </a:p>
      </dgm:t>
    </dgm:pt>
    <dgm:pt modelId="{F0DE1788-0D80-4CDF-A741-9E0E4C836B40}" type="parTrans" cxnId="{F805CA19-1FB3-4A30-B92B-85DE085FA9F2}">
      <dgm:prSet custAng="3606184" custScaleX="293404" custScaleY="65417" custLinFactX="200000" custLinFactNeighborX="284016" custLinFactNeighborY="-14293"/>
      <dgm:spPr/>
      <dgm:t>
        <a:bodyPr/>
        <a:lstStyle/>
        <a:p>
          <a:endParaRPr lang="ru-RU"/>
        </a:p>
      </dgm:t>
    </dgm:pt>
    <dgm:pt modelId="{5B53FCE9-0EAF-4AA0-99A9-F64A1F9F8272}" type="sibTrans" cxnId="{F805CA19-1FB3-4A30-B92B-85DE085FA9F2}">
      <dgm:prSet/>
      <dgm:spPr/>
      <dgm:t>
        <a:bodyPr/>
        <a:lstStyle/>
        <a:p>
          <a:endParaRPr lang="ru-RU"/>
        </a:p>
      </dgm:t>
    </dgm:pt>
    <dgm:pt modelId="{E7D6274A-0198-417B-889F-9BCC5FDAB83B}">
      <dgm:prSet custRadScaleRad="46845" custRadScaleInc="25228"/>
      <dgm:spPr/>
      <dgm:t>
        <a:bodyPr/>
        <a:lstStyle/>
        <a:p>
          <a:endParaRPr lang="ru-RU"/>
        </a:p>
      </dgm:t>
    </dgm:pt>
    <dgm:pt modelId="{A6BC9584-7EFE-4177-A160-5B64E229330C}" type="parTrans" cxnId="{1274AB33-2A33-4F94-862D-52089C4976A0}">
      <dgm:prSet custAng="3606184" custScaleX="293404" custScaleY="65417" custLinFactX="200000" custLinFactNeighborX="284016" custLinFactNeighborY="-14293"/>
      <dgm:spPr/>
      <dgm:t>
        <a:bodyPr/>
        <a:lstStyle/>
        <a:p>
          <a:endParaRPr lang="ru-RU"/>
        </a:p>
      </dgm:t>
    </dgm:pt>
    <dgm:pt modelId="{761A5F32-0539-4A76-9DB3-7346AC302177}" type="sibTrans" cxnId="{1274AB33-2A33-4F94-862D-52089C4976A0}">
      <dgm:prSet/>
      <dgm:spPr/>
      <dgm:t>
        <a:bodyPr/>
        <a:lstStyle/>
        <a:p>
          <a:endParaRPr lang="ru-RU"/>
        </a:p>
      </dgm:t>
    </dgm:pt>
    <dgm:pt modelId="{23E63BB3-3842-4EC7-9BD5-9537546B593D}">
      <dgm:prSet custRadScaleRad="42726" custRadScaleInc="34996"/>
      <dgm:spPr/>
      <dgm:t>
        <a:bodyPr/>
        <a:lstStyle/>
        <a:p>
          <a:endParaRPr lang="ru-RU"/>
        </a:p>
      </dgm:t>
    </dgm:pt>
    <dgm:pt modelId="{7C570F94-3ACB-4296-BA15-7FE56AC9E9E0}" type="parTrans" cxnId="{5C9C47C7-183A-4F94-ABF9-DDE222E0E0DE}">
      <dgm:prSet custAng="3606184" custScaleX="293404" custScaleY="65417" custLinFactX="200000" custLinFactNeighborX="284016" custLinFactNeighborY="-14293"/>
      <dgm:spPr/>
      <dgm:t>
        <a:bodyPr/>
        <a:lstStyle/>
        <a:p>
          <a:endParaRPr lang="ru-RU"/>
        </a:p>
      </dgm:t>
    </dgm:pt>
    <dgm:pt modelId="{15065A41-101C-4B12-B5BB-360080FE6C09}" type="sibTrans" cxnId="{5C9C47C7-183A-4F94-ABF9-DDE222E0E0DE}">
      <dgm:prSet/>
      <dgm:spPr/>
      <dgm:t>
        <a:bodyPr/>
        <a:lstStyle/>
        <a:p>
          <a:endParaRPr lang="ru-RU"/>
        </a:p>
      </dgm:t>
    </dgm:pt>
    <dgm:pt modelId="{D2ACCCBA-B2BD-4553-8C72-F18BE8C5240B}">
      <dgm:prSet custT="1"/>
      <dgm:spPr/>
      <dgm:t>
        <a:bodyPr/>
        <a:lstStyle/>
        <a:p>
          <a:r>
            <a:rPr lang="ru-RU" sz="16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Держава</a:t>
          </a: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шар с крестом - символ власти царя над миром</a:t>
          </a:r>
          <a:r>
            <a:rPr lang="ru-RU" sz="1300" dirty="0" smtClean="0"/>
            <a:t> </a:t>
          </a:r>
          <a:endParaRPr lang="ru-RU" sz="1300" dirty="0"/>
        </a:p>
      </dgm:t>
    </dgm:pt>
    <dgm:pt modelId="{AFCA9461-F628-41E9-B7DF-A553A46436BA}" type="parTrans" cxnId="{8CF1B803-D9DA-4EDB-9BB2-448696D8A5D7}">
      <dgm:prSet/>
      <dgm:spPr/>
      <dgm:t>
        <a:bodyPr/>
        <a:lstStyle/>
        <a:p>
          <a:endParaRPr lang="ru-RU"/>
        </a:p>
      </dgm:t>
    </dgm:pt>
    <dgm:pt modelId="{B19DAF5E-D3D4-4996-8DCE-C35EC389FE4E}" type="sibTrans" cxnId="{8CF1B803-D9DA-4EDB-9BB2-448696D8A5D7}">
      <dgm:prSet/>
      <dgm:spPr/>
      <dgm:t>
        <a:bodyPr/>
        <a:lstStyle/>
        <a:p>
          <a:endParaRPr lang="ru-RU"/>
        </a:p>
      </dgm:t>
    </dgm:pt>
    <dgm:pt modelId="{108E6A7E-304F-4311-A990-22191A596A0A}">
      <dgm:prSet custT="1"/>
      <dgm:spPr/>
      <dgm:t>
        <a:bodyPr/>
        <a:lstStyle/>
        <a:p>
          <a:pPr algn="ctr">
            <a:lnSpc>
              <a:spcPct val="125000"/>
            </a:lnSpc>
            <a:spcAft>
              <a:spcPts val="0"/>
            </a:spcAft>
          </a:pPr>
          <a:r>
            <a:rPr lang="ru-RU" sz="16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Всадник, поражающий копьём дракона на груди у орла, - это герб Москвы (Святой Георгий Победоносец)</a:t>
          </a:r>
          <a:endParaRPr lang="ru-RU" sz="1600" b="1" i="1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523431-B39F-4B59-A27B-682805F162E4}" type="sibTrans" cxnId="{87834B8B-8351-45BE-AA6A-5F871E220E82}">
      <dgm:prSet/>
      <dgm:spPr/>
      <dgm:t>
        <a:bodyPr/>
        <a:lstStyle/>
        <a:p>
          <a:endParaRPr lang="ru-RU"/>
        </a:p>
      </dgm:t>
    </dgm:pt>
    <dgm:pt modelId="{F944F39C-FAE8-4AFD-81D0-1D8B7A78027A}" type="parTrans" cxnId="{87834B8B-8351-45BE-AA6A-5F871E220E82}">
      <dgm:prSet/>
      <dgm:spPr/>
      <dgm:t>
        <a:bodyPr/>
        <a:lstStyle/>
        <a:p>
          <a:endParaRPr lang="ru-RU"/>
        </a:p>
      </dgm:t>
    </dgm:pt>
    <dgm:pt modelId="{A9AF9894-B44D-4573-8BFE-64166052FE1D}" type="pres">
      <dgm:prSet presAssocID="{FD834605-DDAB-4561-888E-B0361B936EC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2D61B5-A2D5-4DD4-8822-79D5C6661EC0}" type="pres">
      <dgm:prSet presAssocID="{55476239-C91A-40F4-8808-67312E056710}" presName="centerShape" presStyleLbl="node0" presStyleIdx="0" presStyleCnt="1" custScaleX="128573" custScaleY="104053" custLinFactNeighborX="2850" custLinFactNeighborY="-20286"/>
      <dgm:spPr/>
      <dgm:t>
        <a:bodyPr/>
        <a:lstStyle/>
        <a:p>
          <a:endParaRPr lang="ru-RU"/>
        </a:p>
      </dgm:t>
    </dgm:pt>
    <dgm:pt modelId="{170CB34B-A1AC-489E-9D2B-EB0978C05212}" type="pres">
      <dgm:prSet presAssocID="{F944F39C-FAE8-4AFD-81D0-1D8B7A78027A}" presName="parTrans" presStyleLbl="sibTrans2D1" presStyleIdx="0" presStyleCnt="4" custScaleX="158355" custLinFactNeighborX="-30758" custLinFactNeighborY="-32245"/>
      <dgm:spPr/>
      <dgm:t>
        <a:bodyPr/>
        <a:lstStyle/>
        <a:p>
          <a:endParaRPr lang="ru-RU"/>
        </a:p>
      </dgm:t>
    </dgm:pt>
    <dgm:pt modelId="{5ED2716D-0202-4B9A-9684-E0B76189BD59}" type="pres">
      <dgm:prSet presAssocID="{F944F39C-FAE8-4AFD-81D0-1D8B7A78027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80DCD15-ADD0-4904-9F6D-BB3E6E976C40}" type="pres">
      <dgm:prSet presAssocID="{108E6A7E-304F-4311-A990-22191A596A0A}" presName="node" presStyleLbl="node1" presStyleIdx="0" presStyleCnt="4" custScaleX="199689" custScaleY="125624" custRadScaleRad="128946" custRadScaleInc="-198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2C7CC7-C752-48C4-952D-44840D6FFBCE}" type="pres">
      <dgm:prSet presAssocID="{AFCA9461-F628-41E9-B7DF-A553A46436BA}" presName="parTrans" presStyleLbl="sibTrans2D1" presStyleIdx="1" presStyleCnt="4" custAng="5744807" custScaleX="74783" custScaleY="92566" custLinFactNeighborX="22916" custLinFactNeighborY="-52577"/>
      <dgm:spPr/>
      <dgm:t>
        <a:bodyPr/>
        <a:lstStyle/>
        <a:p>
          <a:endParaRPr lang="ru-RU"/>
        </a:p>
      </dgm:t>
    </dgm:pt>
    <dgm:pt modelId="{EC20E14C-8B30-4311-94B5-36E85D449A02}" type="pres">
      <dgm:prSet presAssocID="{AFCA9461-F628-41E9-B7DF-A553A46436BA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DB20225A-E9E5-40F7-852C-FB7C2EC7F5F8}" type="pres">
      <dgm:prSet presAssocID="{D2ACCCBA-B2BD-4553-8C72-F18BE8C5240B}" presName="node" presStyleLbl="node1" presStyleIdx="1" presStyleCnt="4" custScaleX="118563" custScaleY="108828" custRadScaleRad="170515" custRadScaleInc="65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5CE97-3E41-4526-8D5A-AB82753294C1}" type="pres">
      <dgm:prSet presAssocID="{998C1653-9D2C-425A-AD72-7DFCAD8361B1}" presName="parTrans" presStyleLbl="sibTrans2D1" presStyleIdx="2" presStyleCnt="4" custAng="1053395" custScaleX="214567" custScaleY="87746" custLinFactX="300000" custLinFactNeighborX="393444" custLinFactNeighborY="60354"/>
      <dgm:spPr/>
      <dgm:t>
        <a:bodyPr/>
        <a:lstStyle/>
        <a:p>
          <a:endParaRPr lang="ru-RU"/>
        </a:p>
      </dgm:t>
    </dgm:pt>
    <dgm:pt modelId="{A71A1D51-8744-4131-9D7E-AB13C7BCA2A0}" type="pres">
      <dgm:prSet presAssocID="{998C1653-9D2C-425A-AD72-7DFCAD8361B1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7F2D227-2D5A-4878-A614-5C1949FF8499}" type="pres">
      <dgm:prSet presAssocID="{B6D9C23D-0690-4478-9E3A-BAB5717DCA5E}" presName="node" presStyleLbl="node1" presStyleIdx="2" presStyleCnt="4" custScaleX="118561" custScaleY="109281" custRadScaleRad="76095" custRadScaleInc="-8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61A24-EC77-4635-972B-82E5AA9D6084}" type="pres">
      <dgm:prSet presAssocID="{33DA47BE-C65A-4F6D-BDF0-47526CF91833}" presName="parTrans" presStyleLbl="sibTrans2D1" presStyleIdx="3" presStyleCnt="4" custScaleX="139494" custScaleY="88444" custLinFactNeighborX="3100" custLinFactNeighborY="-8534"/>
      <dgm:spPr/>
      <dgm:t>
        <a:bodyPr/>
        <a:lstStyle/>
        <a:p>
          <a:endParaRPr lang="ru-RU"/>
        </a:p>
      </dgm:t>
    </dgm:pt>
    <dgm:pt modelId="{57E9DAA1-B36A-41C3-9927-D3DF2C4B09F3}" type="pres">
      <dgm:prSet presAssocID="{33DA47BE-C65A-4F6D-BDF0-47526CF91833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A225A5C9-890B-4991-B980-DFBC06DB6ED3}" type="pres">
      <dgm:prSet presAssocID="{6BAB10FC-0675-4005-B007-A5387731ED48}" presName="node" presStyleLbl="node1" presStyleIdx="3" presStyleCnt="4" custScaleX="135811" custScaleY="104567" custRadScaleRad="150178" custRadScaleInc="361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D99EA0-3291-4897-B166-3670365846AF}" type="presOf" srcId="{F944F39C-FAE8-4AFD-81D0-1D8B7A78027A}" destId="{5ED2716D-0202-4B9A-9684-E0B76189BD59}" srcOrd="1" destOrd="0" presId="urn:microsoft.com/office/officeart/2005/8/layout/radial5"/>
    <dgm:cxn modelId="{A4BFF435-2A69-4C8C-8DCC-946079DD1094}" type="presOf" srcId="{33DA47BE-C65A-4F6D-BDF0-47526CF91833}" destId="{B1361A24-EC77-4635-972B-82E5AA9D6084}" srcOrd="0" destOrd="0" presId="urn:microsoft.com/office/officeart/2005/8/layout/radial5"/>
    <dgm:cxn modelId="{370DBDD8-333C-4D15-972C-8A27963B353B}" type="presOf" srcId="{998C1653-9D2C-425A-AD72-7DFCAD8361B1}" destId="{A71A1D51-8744-4131-9D7E-AB13C7BCA2A0}" srcOrd="1" destOrd="0" presId="urn:microsoft.com/office/officeart/2005/8/layout/radial5"/>
    <dgm:cxn modelId="{6DA305C6-FA5A-4893-9927-9477C018E567}" type="presOf" srcId="{AFCA9461-F628-41E9-B7DF-A553A46436BA}" destId="{9F2C7CC7-C752-48C4-952D-44840D6FFBCE}" srcOrd="0" destOrd="0" presId="urn:microsoft.com/office/officeart/2005/8/layout/radial5"/>
    <dgm:cxn modelId="{5D3C2F5E-E7AC-4294-84C8-1E60B65A0CAF}" type="presOf" srcId="{FD834605-DDAB-4561-888E-B0361B936EC9}" destId="{A9AF9894-B44D-4573-8BFE-64166052FE1D}" srcOrd="0" destOrd="0" presId="urn:microsoft.com/office/officeart/2005/8/layout/radial5"/>
    <dgm:cxn modelId="{D7280B03-194C-4729-AF4E-3D2104FD2F61}" type="presOf" srcId="{F944F39C-FAE8-4AFD-81D0-1D8B7A78027A}" destId="{170CB34B-A1AC-489E-9D2B-EB0978C05212}" srcOrd="0" destOrd="0" presId="urn:microsoft.com/office/officeart/2005/8/layout/radial5"/>
    <dgm:cxn modelId="{73DF3397-6FF8-41B0-8826-7C8FD6D64C60}" type="presOf" srcId="{998C1653-9D2C-425A-AD72-7DFCAD8361B1}" destId="{A065CE97-3E41-4526-8D5A-AB82753294C1}" srcOrd="0" destOrd="0" presId="urn:microsoft.com/office/officeart/2005/8/layout/radial5"/>
    <dgm:cxn modelId="{F805CA19-1FB3-4A30-B92B-85DE085FA9F2}" srcId="{FD834605-DDAB-4561-888E-B0361B936EC9}" destId="{7607057F-C5BA-4129-990C-790783BC6476}" srcOrd="1" destOrd="0" parTransId="{F0DE1788-0D80-4CDF-A741-9E0E4C836B40}" sibTransId="{5B53FCE9-0EAF-4AA0-99A9-F64A1F9F8272}"/>
    <dgm:cxn modelId="{4C7DECDB-5DBF-4437-96EB-5FC2C0CC3497}" type="presOf" srcId="{AFCA9461-F628-41E9-B7DF-A553A46436BA}" destId="{EC20E14C-8B30-4311-94B5-36E85D449A02}" srcOrd="1" destOrd="0" presId="urn:microsoft.com/office/officeart/2005/8/layout/radial5"/>
    <dgm:cxn modelId="{6004BC25-8F5B-4B9E-81B6-553A53733E8C}" srcId="{FD834605-DDAB-4561-888E-B0361B936EC9}" destId="{55476239-C91A-40F4-8808-67312E056710}" srcOrd="0" destOrd="0" parTransId="{34709E28-0846-44C6-BBD7-A933893D15D6}" sibTransId="{C39CA78B-CB9D-4DF8-A0F6-7795E4BD2954}"/>
    <dgm:cxn modelId="{6750C94B-FF19-4EA6-A508-BF9CA472FF7B}" srcId="{55476239-C91A-40F4-8808-67312E056710}" destId="{B6D9C23D-0690-4478-9E3A-BAB5717DCA5E}" srcOrd="2" destOrd="0" parTransId="{998C1653-9D2C-425A-AD72-7DFCAD8361B1}" sibTransId="{C302EB1D-5098-437B-AB13-07F428AE8694}"/>
    <dgm:cxn modelId="{1274AB33-2A33-4F94-862D-52089C4976A0}" srcId="{FD834605-DDAB-4561-888E-B0361B936EC9}" destId="{E7D6274A-0198-417B-889F-9BCC5FDAB83B}" srcOrd="2" destOrd="0" parTransId="{A6BC9584-7EFE-4177-A160-5B64E229330C}" sibTransId="{761A5F32-0539-4A76-9DB3-7346AC302177}"/>
    <dgm:cxn modelId="{FFC9C749-F8FC-4370-AFCA-99CEBD74E178}" type="presOf" srcId="{108E6A7E-304F-4311-A990-22191A596A0A}" destId="{280DCD15-ADD0-4904-9F6D-BB3E6E976C40}" srcOrd="0" destOrd="0" presId="urn:microsoft.com/office/officeart/2005/8/layout/radial5"/>
    <dgm:cxn modelId="{06DBBFBA-6C52-4D64-85CE-3A3CEB12B033}" type="presOf" srcId="{D2ACCCBA-B2BD-4553-8C72-F18BE8C5240B}" destId="{DB20225A-E9E5-40F7-852C-FB7C2EC7F5F8}" srcOrd="0" destOrd="0" presId="urn:microsoft.com/office/officeart/2005/8/layout/radial5"/>
    <dgm:cxn modelId="{5C9C47C7-183A-4F94-ABF9-DDE222E0E0DE}" srcId="{FD834605-DDAB-4561-888E-B0361B936EC9}" destId="{23E63BB3-3842-4EC7-9BD5-9537546B593D}" srcOrd="3" destOrd="0" parTransId="{7C570F94-3ACB-4296-BA15-7FE56AC9E9E0}" sibTransId="{15065A41-101C-4B12-B5BB-360080FE6C09}"/>
    <dgm:cxn modelId="{895D362F-48DB-4600-A85F-928BA606C0A7}" type="presOf" srcId="{33DA47BE-C65A-4F6D-BDF0-47526CF91833}" destId="{57E9DAA1-B36A-41C3-9927-D3DF2C4B09F3}" srcOrd="1" destOrd="0" presId="urn:microsoft.com/office/officeart/2005/8/layout/radial5"/>
    <dgm:cxn modelId="{6F5BC357-E6B6-4997-9949-126FCF2BCE37}" type="presOf" srcId="{55476239-C91A-40F4-8808-67312E056710}" destId="{D42D61B5-A2D5-4DD4-8822-79D5C6661EC0}" srcOrd="0" destOrd="0" presId="urn:microsoft.com/office/officeart/2005/8/layout/radial5"/>
    <dgm:cxn modelId="{87834B8B-8351-45BE-AA6A-5F871E220E82}" srcId="{55476239-C91A-40F4-8808-67312E056710}" destId="{108E6A7E-304F-4311-A990-22191A596A0A}" srcOrd="0" destOrd="0" parTransId="{F944F39C-FAE8-4AFD-81D0-1D8B7A78027A}" sibTransId="{D9523431-B39F-4B59-A27B-682805F162E4}"/>
    <dgm:cxn modelId="{4D2BA57A-F1F9-4EC7-8287-C3C5E3C64192}" type="presOf" srcId="{B6D9C23D-0690-4478-9E3A-BAB5717DCA5E}" destId="{07F2D227-2D5A-4878-A614-5C1949FF8499}" srcOrd="0" destOrd="0" presId="urn:microsoft.com/office/officeart/2005/8/layout/radial5"/>
    <dgm:cxn modelId="{8CF1B803-D9DA-4EDB-9BB2-448696D8A5D7}" srcId="{55476239-C91A-40F4-8808-67312E056710}" destId="{D2ACCCBA-B2BD-4553-8C72-F18BE8C5240B}" srcOrd="1" destOrd="0" parTransId="{AFCA9461-F628-41E9-B7DF-A553A46436BA}" sibTransId="{B19DAF5E-D3D4-4996-8DCE-C35EC389FE4E}"/>
    <dgm:cxn modelId="{068FFABB-15CC-4D80-A333-7BF2209875FB}" srcId="{55476239-C91A-40F4-8808-67312E056710}" destId="{6BAB10FC-0675-4005-B007-A5387731ED48}" srcOrd="3" destOrd="0" parTransId="{33DA47BE-C65A-4F6D-BDF0-47526CF91833}" sibTransId="{955785B1-B4DD-489D-89F5-36540E3F37BB}"/>
    <dgm:cxn modelId="{48121114-9A28-4191-8CB3-A59DEF6CA616}" type="presOf" srcId="{6BAB10FC-0675-4005-B007-A5387731ED48}" destId="{A225A5C9-890B-4991-B980-DFBC06DB6ED3}" srcOrd="0" destOrd="0" presId="urn:microsoft.com/office/officeart/2005/8/layout/radial5"/>
    <dgm:cxn modelId="{2656A04D-02F8-4599-B4CF-7E3B79BBE320}" type="presParOf" srcId="{A9AF9894-B44D-4573-8BFE-64166052FE1D}" destId="{D42D61B5-A2D5-4DD4-8822-79D5C6661EC0}" srcOrd="0" destOrd="0" presId="urn:microsoft.com/office/officeart/2005/8/layout/radial5"/>
    <dgm:cxn modelId="{B4BA29B7-97C4-4947-9225-3BE8A3B7C9EB}" type="presParOf" srcId="{A9AF9894-B44D-4573-8BFE-64166052FE1D}" destId="{170CB34B-A1AC-489E-9D2B-EB0978C05212}" srcOrd="1" destOrd="0" presId="urn:microsoft.com/office/officeart/2005/8/layout/radial5"/>
    <dgm:cxn modelId="{67733D6C-8587-4A4B-A14A-7A0CB1F8CD6C}" type="presParOf" srcId="{170CB34B-A1AC-489E-9D2B-EB0978C05212}" destId="{5ED2716D-0202-4B9A-9684-E0B76189BD59}" srcOrd="0" destOrd="0" presId="urn:microsoft.com/office/officeart/2005/8/layout/radial5"/>
    <dgm:cxn modelId="{08A4EF38-BD8D-485F-9273-150AC5D9601E}" type="presParOf" srcId="{A9AF9894-B44D-4573-8BFE-64166052FE1D}" destId="{280DCD15-ADD0-4904-9F6D-BB3E6E976C40}" srcOrd="2" destOrd="0" presId="urn:microsoft.com/office/officeart/2005/8/layout/radial5"/>
    <dgm:cxn modelId="{8EE8A63F-6F66-45BA-B575-00EDF7C41135}" type="presParOf" srcId="{A9AF9894-B44D-4573-8BFE-64166052FE1D}" destId="{9F2C7CC7-C752-48C4-952D-44840D6FFBCE}" srcOrd="3" destOrd="0" presId="urn:microsoft.com/office/officeart/2005/8/layout/radial5"/>
    <dgm:cxn modelId="{9E57A990-6FE5-4B13-B3F4-3E8A8243638F}" type="presParOf" srcId="{9F2C7CC7-C752-48C4-952D-44840D6FFBCE}" destId="{EC20E14C-8B30-4311-94B5-36E85D449A02}" srcOrd="0" destOrd="0" presId="urn:microsoft.com/office/officeart/2005/8/layout/radial5"/>
    <dgm:cxn modelId="{B121DB6B-38AF-422A-ACAE-C95A597AB78F}" type="presParOf" srcId="{A9AF9894-B44D-4573-8BFE-64166052FE1D}" destId="{DB20225A-E9E5-40F7-852C-FB7C2EC7F5F8}" srcOrd="4" destOrd="0" presId="urn:microsoft.com/office/officeart/2005/8/layout/radial5"/>
    <dgm:cxn modelId="{15B0E66E-F6CD-472C-ACC4-BD04721EBE0E}" type="presParOf" srcId="{A9AF9894-B44D-4573-8BFE-64166052FE1D}" destId="{A065CE97-3E41-4526-8D5A-AB82753294C1}" srcOrd="5" destOrd="0" presId="urn:microsoft.com/office/officeart/2005/8/layout/radial5"/>
    <dgm:cxn modelId="{971D505E-D9FD-439A-8A89-392FF8E32D16}" type="presParOf" srcId="{A065CE97-3E41-4526-8D5A-AB82753294C1}" destId="{A71A1D51-8744-4131-9D7E-AB13C7BCA2A0}" srcOrd="0" destOrd="0" presId="urn:microsoft.com/office/officeart/2005/8/layout/radial5"/>
    <dgm:cxn modelId="{DB1F82C9-6B6D-498D-A346-28B86C404B27}" type="presParOf" srcId="{A9AF9894-B44D-4573-8BFE-64166052FE1D}" destId="{07F2D227-2D5A-4878-A614-5C1949FF8499}" srcOrd="6" destOrd="0" presId="urn:microsoft.com/office/officeart/2005/8/layout/radial5"/>
    <dgm:cxn modelId="{FE1CACC2-5C4B-4E12-8B34-BF086E4131AF}" type="presParOf" srcId="{A9AF9894-B44D-4573-8BFE-64166052FE1D}" destId="{B1361A24-EC77-4635-972B-82E5AA9D6084}" srcOrd="7" destOrd="0" presId="urn:microsoft.com/office/officeart/2005/8/layout/radial5"/>
    <dgm:cxn modelId="{F1FE95ED-B140-483F-95E8-81078F295CB0}" type="presParOf" srcId="{B1361A24-EC77-4635-972B-82E5AA9D6084}" destId="{57E9DAA1-B36A-41C3-9927-D3DF2C4B09F3}" srcOrd="0" destOrd="0" presId="urn:microsoft.com/office/officeart/2005/8/layout/radial5"/>
    <dgm:cxn modelId="{666854DC-777F-4051-9E42-ADADBB0B19A7}" type="presParOf" srcId="{A9AF9894-B44D-4573-8BFE-64166052FE1D}" destId="{A225A5C9-890B-4991-B980-DFBC06DB6ED3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D61B5-A2D5-4DD4-8822-79D5C6661EC0}">
      <dsp:nvSpPr>
        <dsp:cNvPr id="0" name=""/>
        <dsp:cNvSpPr/>
      </dsp:nvSpPr>
      <dsp:spPr>
        <a:xfrm>
          <a:off x="3571915" y="1357315"/>
          <a:ext cx="1878707" cy="152042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Герб РФ</a:t>
          </a:r>
          <a:endParaRPr lang="ru-RU" sz="3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47045" y="1579976"/>
        <a:ext cx="1328447" cy="1075099"/>
      </dsp:txXfrm>
    </dsp:sp>
    <dsp:sp modelId="{170CB34B-A1AC-489E-9D2B-EB0978C05212}">
      <dsp:nvSpPr>
        <dsp:cNvPr id="0" name=""/>
        <dsp:cNvSpPr/>
      </dsp:nvSpPr>
      <dsp:spPr>
        <a:xfrm rot="9819950">
          <a:off x="2946353" y="2034298"/>
          <a:ext cx="545882" cy="5237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100319" y="2116959"/>
        <a:ext cx="388745" cy="314273"/>
      </dsp:txXfrm>
    </dsp:sp>
    <dsp:sp modelId="{280DCD15-ADD0-4904-9F6D-BB3E6E976C40}">
      <dsp:nvSpPr>
        <dsp:cNvPr id="0" name=""/>
        <dsp:cNvSpPr/>
      </dsp:nvSpPr>
      <dsp:spPr>
        <a:xfrm>
          <a:off x="71429" y="2000260"/>
          <a:ext cx="3076321" cy="193530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25000"/>
            </a:lnSpc>
            <a:spcBef>
              <a:spcPct val="0"/>
            </a:spcBef>
            <a:spcAft>
              <a:spcPts val="0"/>
            </a:spcAft>
          </a:pP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Всадник, поражающий копьём дракона на груди у орла, - это герб Москвы (Святой Георгий Победоносец)</a:t>
          </a:r>
          <a:endParaRPr lang="ru-RU" sz="1600" b="1" i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1946" y="2283679"/>
        <a:ext cx="2175287" cy="1368470"/>
      </dsp:txXfrm>
    </dsp:sp>
    <dsp:sp modelId="{9F2C7CC7-C752-48C4-952D-44840D6FFBCE}">
      <dsp:nvSpPr>
        <dsp:cNvPr id="0" name=""/>
        <dsp:cNvSpPr/>
      </dsp:nvSpPr>
      <dsp:spPr>
        <a:xfrm rot="8215764">
          <a:off x="5828690" y="2910532"/>
          <a:ext cx="934247" cy="4848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954546" y="2957836"/>
        <a:ext cx="788792" cy="290910"/>
      </dsp:txXfrm>
    </dsp:sp>
    <dsp:sp modelId="{DB20225A-E9E5-40F7-852C-FB7C2EC7F5F8}">
      <dsp:nvSpPr>
        <dsp:cNvPr id="0" name=""/>
        <dsp:cNvSpPr/>
      </dsp:nvSpPr>
      <dsp:spPr>
        <a:xfrm>
          <a:off x="6670952" y="3967763"/>
          <a:ext cx="1826529" cy="167655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Держава</a:t>
          </a: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шар с крестом - символ власти царя над миром</a:t>
          </a:r>
          <a:r>
            <a:rPr lang="ru-RU" sz="1300" kern="1200" dirty="0" smtClean="0"/>
            <a:t> </a:t>
          </a:r>
          <a:endParaRPr lang="ru-RU" sz="1300" kern="1200" dirty="0"/>
        </a:p>
      </dsp:txBody>
      <dsp:txXfrm>
        <a:off x="6938441" y="4213289"/>
        <a:ext cx="1291551" cy="1185504"/>
      </dsp:txXfrm>
    </dsp:sp>
    <dsp:sp modelId="{A065CE97-3E41-4526-8D5A-AB82753294C1}">
      <dsp:nvSpPr>
        <dsp:cNvPr id="0" name=""/>
        <dsp:cNvSpPr/>
      </dsp:nvSpPr>
      <dsp:spPr>
        <a:xfrm rot="5168487">
          <a:off x="7166539" y="3254464"/>
          <a:ext cx="821141" cy="45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7230840" y="3277601"/>
        <a:ext cx="683260" cy="275762"/>
      </dsp:txXfrm>
    </dsp:sp>
    <dsp:sp modelId="{07F2D227-2D5A-4878-A614-5C1949FF8499}">
      <dsp:nvSpPr>
        <dsp:cNvPr id="0" name=""/>
        <dsp:cNvSpPr/>
      </dsp:nvSpPr>
      <dsp:spPr>
        <a:xfrm>
          <a:off x="4456325" y="3464191"/>
          <a:ext cx="1826498" cy="168353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Скипетр</a:t>
          </a: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 - это жезл указующий, или трость, или посох </a:t>
          </a:r>
          <a:endParaRPr lang="ru-RU" sz="1600" b="1" i="1" kern="1200" dirty="0">
            <a:solidFill>
              <a:srgbClr val="0000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23809" y="3710739"/>
        <a:ext cx="1291530" cy="1190439"/>
      </dsp:txXfrm>
    </dsp:sp>
    <dsp:sp modelId="{B1361A24-EC77-4635-972B-82E5AA9D6084}">
      <dsp:nvSpPr>
        <dsp:cNvPr id="0" name=""/>
        <dsp:cNvSpPr/>
      </dsp:nvSpPr>
      <dsp:spPr>
        <a:xfrm rot="21486816">
          <a:off x="5578863" y="1794620"/>
          <a:ext cx="725312" cy="4632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578901" y="1889559"/>
        <a:ext cx="586334" cy="277956"/>
      </dsp:txXfrm>
    </dsp:sp>
    <dsp:sp modelId="{A225A5C9-890B-4991-B980-DFBC06DB6ED3}">
      <dsp:nvSpPr>
        <dsp:cNvPr id="0" name=""/>
        <dsp:cNvSpPr/>
      </dsp:nvSpPr>
      <dsp:spPr>
        <a:xfrm>
          <a:off x="6429414" y="1214439"/>
          <a:ext cx="2092244" cy="16109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25000"/>
            </a:lnSpc>
            <a:spcBef>
              <a:spcPct val="0"/>
            </a:spcBef>
            <a:spcAft>
              <a:spcPts val="0"/>
            </a:spcAft>
          </a:pPr>
          <a:r>
            <a:rPr lang="ru-RU" sz="1600" b="1" i="1" kern="12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rPr>
            <a:t>Скипетр и держава - символы Российской власти</a:t>
          </a:r>
          <a:endParaRPr lang="ru-RU" sz="1600" i="1" kern="1200" dirty="0">
            <a:solidFill>
              <a:srgbClr val="0000CC"/>
            </a:solidFill>
          </a:endParaRPr>
        </a:p>
      </dsp:txBody>
      <dsp:txXfrm>
        <a:off x="6735816" y="1450352"/>
        <a:ext cx="1479440" cy="11390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055A1-8D9E-451D-9A87-B8EFEAC2C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46C1F-015E-4D0E-A49B-33DD7B883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95FA-1DA0-4A56-BBAA-84B067BA6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FB03E-2C40-4156-8CBE-F5AEF854C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EC047-237F-4F65-8E6B-ABA215836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C8ACC-2BB6-4825-86BB-7397249E3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DDFAF-1167-4626-AC44-6FEFE99BB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2D789-2D8E-446A-8EDC-E3105EF26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7BA3F-7ED7-48D6-935B-9D322A614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9AF7F-72EC-4B59-BC2B-99E204AEF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649FC-A834-4A81-AB92-A4E40FBB0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D8FAEBE-2422-4D21-91FC-A7C27DD69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4;&#1083;&#1100;&#1075;&#1072;\Desktop\&#1063;&#1072;&#1089;%20&#1086;&#1073;&#1097;&#1077;&#1085;&#1080;&#1103;\gimn_UO.mp3" TargetMode="External"/><Relationship Id="rId1" Type="http://schemas.openxmlformats.org/officeDocument/2006/relationships/audio" Target="file:///G:\&#1063;&#1072;&#1089;%20&#1086;&#1073;&#1097;&#1077;&#1085;&#1080;&#1103;%20&#1089;%20&#1080;&#1089;&#1087;&#1086;&#1083;&#1100;&#1079;&#1086;&#1074;&#1072;&#1085;&#1080;&#1077;&#1084;%20&#1048;&#1050;&#1058;\gimn_UO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gif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file:///G:\&#1063;&#1072;&#1089;%20&#1086;&#1073;&#1097;&#1077;&#1085;&#1080;&#1103;%20&#1089;%20&#1080;&#1089;&#1087;&#1086;&#1083;&#1100;&#1079;&#1086;&#1074;&#1072;&#1085;&#1080;&#1077;&#1084;%20&#1048;&#1050;&#1058;\&#1043;&#1080;&#1084;&#1085;%20&#1056;&#1086;&#1089;&#1089;&#1080;&#1080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5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17.png"/><Relationship Id="rId10" Type="http://schemas.microsoft.com/office/2007/relationships/diagramDrawing" Target="../diagrams/drawing1.xml"/><Relationship Id="rId4" Type="http://schemas.openxmlformats.org/officeDocument/2006/relationships/image" Target="../media/image16.jpeg"/><Relationship Id="rId9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4;&#1083;&#1100;&#1075;&#1072;\Desktop\&#1063;&#1072;&#1089;%20&#1086;&#1073;&#1097;&#1077;&#1085;&#1080;&#1103;\anthem-choir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Ольг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71802" y="1571612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Час общения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4311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«Символика родного края»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214686"/>
            <a:ext cx="2714644" cy="3343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985888" y="142852"/>
            <a:ext cx="385483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Титова Алёна Александровна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Чернышова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Елена Владимировна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учителя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начальных классов </a:t>
            </a:r>
          </a:p>
          <a:p>
            <a:pPr algn="r"/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 №1 МО «Барышский район»</a:t>
            </a:r>
            <a:endParaRPr lang="ru-RU" sz="1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717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023938" y="130175"/>
            <a:ext cx="688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0000CC"/>
                </a:solidFill>
              </a:rPr>
              <a:t>  Флаг Ульяновской области</a:t>
            </a:r>
          </a:p>
        </p:txBody>
      </p:sp>
      <p:pic>
        <p:nvPicPr>
          <p:cNvPr id="3074" name="Picture 2" descr="https://ulgov.ru/pub/images/atts/page/20131226-fl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274" y="1184380"/>
            <a:ext cx="6552728" cy="589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661"/>
            <a:ext cx="9036496" cy="677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68313" y="111125"/>
            <a:ext cx="8496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dirty="0">
                <a:solidFill>
                  <a:srgbClr val="0000CC"/>
                </a:solidFill>
              </a:rPr>
              <a:t>Губернатор Ульяновской области</a:t>
            </a:r>
          </a:p>
          <a:p>
            <a:pPr algn="ctr"/>
            <a:r>
              <a:rPr lang="ru-RU" sz="3600" b="1" i="1" dirty="0" smtClean="0">
                <a:solidFill>
                  <a:srgbClr val="0000CC"/>
                </a:solidFill>
              </a:rPr>
              <a:t>Русских Алексей Юрьевич</a:t>
            </a:r>
            <a:endParaRPr lang="ru-RU" sz="3600" b="1" i="1" dirty="0">
              <a:solidFill>
                <a:srgbClr val="0000CC"/>
              </a:solidFill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73260"/>
            <a:ext cx="8200231" cy="460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  <p:bldP spid="358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9219" name="Содержимое 11" descr="13.jpg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2247900" y="7127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11188" y="333375"/>
            <a:ext cx="8064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   </a:t>
            </a:r>
            <a:r>
              <a:rPr lang="ru-RU" sz="4000" b="1" i="1" dirty="0">
                <a:solidFill>
                  <a:srgbClr val="0000CC"/>
                </a:solidFill>
              </a:rPr>
              <a:t>Гимн Ульяновской области</a:t>
            </a:r>
            <a:r>
              <a:rPr lang="ru-RU" dirty="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3400425" y="1216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384300" y="1000125"/>
            <a:ext cx="532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      </a:t>
            </a:r>
            <a:r>
              <a:rPr lang="ru-RU" b="1" i="1" dirty="0">
                <a:solidFill>
                  <a:srgbClr val="0000CC"/>
                </a:solidFill>
              </a:rPr>
              <a:t>Слова Н. </a:t>
            </a:r>
            <a:r>
              <a:rPr lang="ru-RU" b="1" i="1" dirty="0" err="1">
                <a:solidFill>
                  <a:srgbClr val="0000CC"/>
                </a:solidFill>
              </a:rPr>
              <a:t>Марянина</a:t>
            </a:r>
            <a:r>
              <a:rPr lang="ru-RU" b="1" i="1" dirty="0">
                <a:solidFill>
                  <a:srgbClr val="0000CC"/>
                </a:solidFill>
              </a:rPr>
              <a:t>, музыка А. Гурьянова</a:t>
            </a:r>
          </a:p>
        </p:txBody>
      </p:sp>
      <p:pic>
        <p:nvPicPr>
          <p:cNvPr id="9" name="gimn_U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58188" y="-571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gimn_UO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numSld="10"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0243" name="Содержимое 6" descr="12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1267" name="Содержимое 6" descr="11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2763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pic>
        <p:nvPicPr>
          <p:cNvPr id="12291" name="Содержимое 7" descr="9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Picture 4" descr="ллл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272088" y="712788"/>
            <a:ext cx="2840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Российская Федерация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071670" y="2428868"/>
            <a:ext cx="56165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На карте мира – части света,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Как на ладони вся планета.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Здесь виден каждый океан,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Очерчены границы стран.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Страна родная всех дороже –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Она видна на карте тоже, 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Её Россией мы зовём</a:t>
            </a:r>
          </a:p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Границы свято бережем.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4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0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8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0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6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0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18437" name="Picture 6" descr="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Ольга\Desktop\Символика\300px-Baryshsky_Raion_of_Ulyanovsk_Oblas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214422"/>
            <a:ext cx="5214974" cy="5301890"/>
          </a:xfrm>
          <a:prstGeom prst="rect">
            <a:avLst/>
          </a:prstGeom>
          <a:noFill/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071538" y="428604"/>
            <a:ext cx="6861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00CC"/>
                </a:solidFill>
              </a:rPr>
              <a:t>Барышский район</a:t>
            </a:r>
            <a:endParaRPr lang="ru-RU" sz="4000" b="1" i="1" dirty="0">
              <a:solidFill>
                <a:srgbClr val="0000CC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57422" y="2428868"/>
            <a:ext cx="2071702" cy="15001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5720" y="1928802"/>
            <a:ext cx="25003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Барышский район занимает 6 % территории Ульяновской области.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– 2255,8 км</a:t>
            </a:r>
            <a:r>
              <a:rPr lang="ru-RU" b="1" i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4357694"/>
            <a:ext cx="25717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Наш район граничит с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Вешкаймским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(1),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Майнским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(2), Николаевским (3),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Кузоватовским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(4) и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Базарно-Сыганским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(5)  районами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292893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2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392906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4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9124" y="478632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3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3071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1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6182" y="371475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5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43372" y="6215082"/>
            <a:ext cx="4105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C00000"/>
                </a:solidFill>
              </a:rPr>
              <a:t>Барышский район образован в 1928 году</a:t>
            </a:r>
            <a:endParaRPr lang="ru-RU" sz="16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880491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Барышский район –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«маленькая Швейцария»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71678"/>
            <a:ext cx="4071966" cy="304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Изображение 68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928934"/>
            <a:ext cx="4316497" cy="323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43438" y="1571612"/>
            <a:ext cx="4286280" cy="120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93" tIns="47896" rIns="95793" bIns="47896">
            <a:spAutoFit/>
          </a:bodyPr>
          <a:lstStyle/>
          <a:p>
            <a:pPr algn="ctr" defTabSz="957263" eaLnBrk="0" hangingPunct="0"/>
            <a:r>
              <a:rPr lang="ru-RU" b="1" i="1" dirty="0">
                <a:solidFill>
                  <a:srgbClr val="00B050"/>
                </a:solidFill>
              </a:rPr>
              <a:t>Россия – Родина моя!</a:t>
            </a:r>
          </a:p>
          <a:p>
            <a:pPr algn="ctr" defTabSz="957263" eaLnBrk="0" hangingPunct="0"/>
            <a:r>
              <a:rPr lang="ru-RU" b="1" i="1" dirty="0">
                <a:solidFill>
                  <a:srgbClr val="00B050"/>
                </a:solidFill>
              </a:rPr>
              <a:t>Барыш – мой отчий дом!</a:t>
            </a:r>
          </a:p>
          <a:p>
            <a:pPr algn="ctr" defTabSz="957263" eaLnBrk="0" hangingPunct="0"/>
            <a:r>
              <a:rPr lang="ru-RU" b="1" i="1" dirty="0">
                <a:solidFill>
                  <a:srgbClr val="00B050"/>
                </a:solidFill>
              </a:rPr>
              <a:t>В каких бы странах ни был я,</a:t>
            </a:r>
          </a:p>
          <a:p>
            <a:pPr algn="ctr" defTabSz="957263" eaLnBrk="0" hangingPunct="0"/>
            <a:r>
              <a:rPr lang="ru-RU" b="1" i="1" dirty="0">
                <a:solidFill>
                  <a:srgbClr val="00B050"/>
                </a:solidFill>
              </a:rPr>
              <a:t>Всё думаю о нём</a:t>
            </a:r>
            <a:r>
              <a:rPr lang="ru-RU" b="1" i="1" dirty="0" smtClean="0">
                <a:solidFill>
                  <a:srgbClr val="00B050"/>
                </a:solidFill>
              </a:rPr>
              <a:t>!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380672"/>
            <a:ext cx="52864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7263" eaLnBrk="0" hangingPunct="0"/>
            <a:r>
              <a:rPr lang="ru-RU" b="1" i="1" dirty="0" smtClean="0">
                <a:solidFill>
                  <a:srgbClr val="00B050"/>
                </a:solidFill>
              </a:rPr>
              <a:t>Леса, озера, ручейки, – </a:t>
            </a:r>
          </a:p>
          <a:p>
            <a:pPr algn="ctr" defTabSz="957263" eaLnBrk="0" hangingPunct="0"/>
            <a:r>
              <a:rPr lang="ru-RU" b="1" i="1" dirty="0" smtClean="0">
                <a:solidFill>
                  <a:srgbClr val="00B050"/>
                </a:solidFill>
              </a:rPr>
              <a:t>Роднее не найти!</a:t>
            </a:r>
          </a:p>
          <a:p>
            <a:pPr algn="ctr" defTabSz="957263" eaLnBrk="0" hangingPunct="0"/>
            <a:r>
              <a:rPr lang="ru-RU" b="1" i="1" dirty="0" smtClean="0">
                <a:solidFill>
                  <a:srgbClr val="00B050"/>
                </a:solidFill>
              </a:rPr>
              <a:t>Я всё равно вернусь сюда,</a:t>
            </a:r>
          </a:p>
          <a:p>
            <a:pPr algn="ctr" defTabSz="957263" eaLnBrk="0" hangingPunct="0"/>
            <a:r>
              <a:rPr lang="ru-RU" b="1" i="1" dirty="0" smtClean="0">
                <a:solidFill>
                  <a:srgbClr val="00B050"/>
                </a:solidFill>
              </a:rPr>
              <a:t>Куда б не завели меня дороженьки-пути!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357298"/>
            <a:ext cx="3511145" cy="468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52"/>
            <a:ext cx="4357718" cy="32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500438"/>
            <a:ext cx="4214842" cy="31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929190" y="357166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8000"/>
                </a:solidFill>
              </a:rPr>
              <a:t>Наш край прекрасен в любое время года</a:t>
            </a:r>
            <a:endParaRPr lang="ru-RU" sz="2400" b="1" i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19460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pic>
        <p:nvPicPr>
          <p:cNvPr id="8198" name="Picture 6" descr="barysh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500174"/>
            <a:ext cx="2663825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00035" y="512763"/>
            <a:ext cx="83582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0000CC"/>
                </a:solidFill>
              </a:rPr>
              <a:t>Символика </a:t>
            </a:r>
            <a:r>
              <a:rPr lang="ru-RU" sz="4000" b="1" i="1" dirty="0" err="1">
                <a:solidFill>
                  <a:srgbClr val="0000CC"/>
                </a:solidFill>
              </a:rPr>
              <a:t>Барышского</a:t>
            </a:r>
            <a:r>
              <a:rPr lang="ru-RU" sz="4000" b="1" i="1" dirty="0">
                <a:solidFill>
                  <a:srgbClr val="0000CC"/>
                </a:solidFill>
              </a:rPr>
              <a:t> района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86578" y="4643446"/>
            <a:ext cx="775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Герб</a:t>
            </a:r>
            <a:endParaRPr lang="ru-RU" sz="2000" b="1" dirty="0">
              <a:solidFill>
                <a:srgbClr val="0000CC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4086581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 flipH="1">
            <a:off x="1857356" y="4643446"/>
            <a:ext cx="1025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</a:rPr>
              <a:t>Флаг</a:t>
            </a:r>
            <a:endParaRPr lang="ru-RU" sz="2000" b="1" dirty="0">
              <a:solidFill>
                <a:srgbClr val="0000CC"/>
              </a:solidFill>
            </a:endParaRPr>
          </a:p>
        </p:txBody>
      </p:sp>
      <p:pic>
        <p:nvPicPr>
          <p:cNvPr id="5123" name="Picture 3" descr="C:\Users\Ольга\Desktop\Символика\not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572008"/>
            <a:ext cx="1714512" cy="202785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786314" y="4714884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</a:rPr>
              <a:t>Гимн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5008" y="6215082"/>
            <a:ext cx="3613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Слова и музыка Ю.Трифонова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21508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601579" y="274638"/>
            <a:ext cx="83619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rgbClr val="0000CC"/>
                </a:solidFill>
              </a:rPr>
              <a:t>Глава МО «Барышский район»</a:t>
            </a:r>
          </a:p>
          <a:p>
            <a:pPr algn="ctr"/>
            <a:r>
              <a:rPr lang="ru-RU" sz="3600" b="1" i="1" dirty="0" smtClean="0">
                <a:solidFill>
                  <a:srgbClr val="0000CC"/>
                </a:solidFill>
              </a:rPr>
              <a:t>Терентьев Алексей Владимирович</a:t>
            </a:r>
            <a:endParaRPr lang="ru-RU" sz="3600" b="1" i="1" dirty="0">
              <a:solidFill>
                <a:srgbClr val="0000CC"/>
              </a:solidFill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431" y="1500937"/>
            <a:ext cx="5095138" cy="507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8" descr="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357298"/>
            <a:ext cx="6858048" cy="514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1538" y="214290"/>
            <a:ext cx="70009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Наш голос над землёй звенит;</a:t>
            </a:r>
          </a:p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Район Барышский знаменит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G:\IMG_2304 гот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00174"/>
            <a:ext cx="6500858" cy="487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57224" y="285728"/>
            <a:ext cx="79200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Людьми, делами и своей судьбой.</a:t>
            </a:r>
          </a:p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И жизнь моя – вся связана с тобой</a:t>
            </a:r>
            <a:r>
              <a:rPr lang="ru-RU" sz="3200" b="1" i="1" dirty="0"/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7" descr="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910980"/>
            <a:ext cx="6401081" cy="48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57224" y="142852"/>
            <a:ext cx="750099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Припев: В </a:t>
            </a:r>
            <a:r>
              <a:rPr lang="ru-RU" sz="2800" b="1" i="1" dirty="0">
                <a:solidFill>
                  <a:srgbClr val="7030A0"/>
                </a:solidFill>
              </a:rPr>
              <a:t>районе нашем есть селенья,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              Где </a:t>
            </a:r>
            <a:r>
              <a:rPr lang="ru-RU" sz="2800" b="1" i="1" dirty="0">
                <a:solidFill>
                  <a:srgbClr val="7030A0"/>
                </a:solidFill>
              </a:rPr>
              <a:t>вместе мы живём.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              В </a:t>
            </a:r>
            <a:r>
              <a:rPr lang="ru-RU" sz="2800" b="1" i="1" dirty="0">
                <a:solidFill>
                  <a:srgbClr val="7030A0"/>
                </a:solidFill>
              </a:rPr>
              <a:t>районе нашем есть селенья,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              Где </a:t>
            </a:r>
            <a:r>
              <a:rPr lang="ru-RU" sz="2800" b="1" i="1" dirty="0">
                <a:solidFill>
                  <a:srgbClr val="7030A0"/>
                </a:solidFill>
              </a:rPr>
              <a:t>наш желанный дом.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0564" y="0"/>
            <a:ext cx="5693435" cy="427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928662" y="142852"/>
            <a:ext cx="7426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Президент Российской Федерации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786322"/>
            <a:ext cx="393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Путин Владимир Владимирович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165229"/>
            <a:ext cx="507209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     Президент является главой государства, гарантом Конституции, прав и свобод человека и гражданина и Верховным Главнокомандующим Вооруженными Силами Российской Федерации</a:t>
            </a:r>
            <a:endParaRPr lang="ru-RU" sz="300" i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r"/>
            <a:endParaRPr lang="ru-RU" sz="200" i="1" dirty="0" smtClean="0">
              <a:latin typeface="+mn-lt"/>
              <a:cs typeface="Times New Roman" pitchFamily="18" charset="0"/>
            </a:endParaRPr>
          </a:p>
          <a:p>
            <a:pPr algn="r"/>
            <a:endParaRPr lang="ru-RU" sz="200" i="1" dirty="0" smtClean="0">
              <a:latin typeface="+mn-lt"/>
              <a:cs typeface="Times New Roman" pitchFamily="18" charset="0"/>
            </a:endParaRPr>
          </a:p>
          <a:p>
            <a:pPr algn="r"/>
            <a:endParaRPr lang="ru-RU" sz="200" i="1" dirty="0" smtClean="0">
              <a:latin typeface="+mn-lt"/>
              <a:cs typeface="Times New Roman" pitchFamily="18" charset="0"/>
            </a:endParaRPr>
          </a:p>
          <a:p>
            <a:pPr algn="r"/>
            <a:endParaRPr lang="ru-RU" sz="200" i="1" dirty="0" smtClean="0">
              <a:latin typeface="+mn-lt"/>
              <a:cs typeface="Times New Roman" pitchFamily="18" charset="0"/>
            </a:endParaRPr>
          </a:p>
          <a:p>
            <a:pPr algn="r"/>
            <a:r>
              <a:rPr lang="ru-RU" sz="1400" i="1" dirty="0" smtClean="0">
                <a:latin typeface="+mj-lt"/>
                <a:cs typeface="Times New Roman" pitchFamily="18" charset="0"/>
              </a:rPr>
              <a:t>(согласно Конституции РФ)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247" y="660339"/>
            <a:ext cx="6236315" cy="413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7" descr="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714488"/>
            <a:ext cx="6500858" cy="487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42976" y="214290"/>
            <a:ext cx="7188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7030A0"/>
                </a:solidFill>
              </a:rPr>
              <a:t>Гордись, Ульяновская область,</a:t>
            </a:r>
          </a:p>
          <a:p>
            <a:pPr algn="ctr"/>
            <a:r>
              <a:rPr lang="ru-RU" sz="2800" b="1" i="1" dirty="0">
                <a:solidFill>
                  <a:srgbClr val="7030A0"/>
                </a:solidFill>
              </a:rPr>
              <a:t>Что есть такой район,</a:t>
            </a:r>
          </a:p>
          <a:p>
            <a:pPr algn="ctr"/>
            <a:r>
              <a:rPr lang="ru-RU" sz="2800" b="1" i="1" dirty="0">
                <a:solidFill>
                  <a:srgbClr val="7030A0"/>
                </a:solidFill>
              </a:rPr>
              <a:t>Которой малой милой Родиной зовём!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7" descr="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14422"/>
            <a:ext cx="7286644" cy="546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643042" y="142852"/>
            <a:ext cx="617015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Язык, какой бы ни звучал,</a:t>
            </a:r>
          </a:p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Для нас -  начало всех начал,</a:t>
            </a:r>
          </a:p>
          <a:p>
            <a:endParaRPr lang="ru-RU" sz="3200" b="1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7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214422"/>
            <a:ext cx="7358082" cy="552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928662" y="142852"/>
            <a:ext cx="7258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Любимый край, </a:t>
            </a:r>
            <a:r>
              <a:rPr lang="ru-RU" sz="3200" b="1" i="1" dirty="0" err="1">
                <a:solidFill>
                  <a:srgbClr val="7030A0"/>
                </a:solidFill>
              </a:rPr>
              <a:t>барышская</a:t>
            </a:r>
            <a:r>
              <a:rPr lang="ru-RU" sz="3200" b="1" i="1" dirty="0">
                <a:solidFill>
                  <a:srgbClr val="7030A0"/>
                </a:solidFill>
              </a:rPr>
              <a:t> земля,</a:t>
            </a:r>
          </a:p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И все мы здесь – единая семья!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4100" name="Picture 4" descr="golub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28596" y="447675"/>
            <a:ext cx="8286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</a:rPr>
              <a:t>Символика </a:t>
            </a:r>
            <a:r>
              <a:rPr lang="ru-RU" sz="3600" b="1" i="1" dirty="0" smtClean="0">
                <a:solidFill>
                  <a:srgbClr val="FF0000"/>
                </a:solidFill>
              </a:rPr>
              <a:t>Российской Федерации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26632" name="Picture 8" descr="Герб Росс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357298"/>
            <a:ext cx="24979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gimn0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2857496"/>
            <a:ext cx="26638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Гимн Росси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58188" y="-857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Ольга\Desktop\i-flag-hor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1071546"/>
            <a:ext cx="4929222" cy="438405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928662" y="3500438"/>
            <a:ext cx="115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Флаг РФ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00892" y="4357694"/>
            <a:ext cx="1128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Герб РФ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364" y="6215082"/>
            <a:ext cx="3263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Государственный гимн РФ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6630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42852"/>
            <a:ext cx="284384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Users\Ольга\Desktop\флаг РФ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35650">
            <a:off x="3462778" y="3338328"/>
            <a:ext cx="1559992" cy="1039994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928934"/>
            <a:ext cx="255375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3"/>
            <a:ext cx="4543115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4" y="3786190"/>
            <a:ext cx="3500462" cy="268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500694" y="3286124"/>
            <a:ext cx="3182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 РФ на здании Счётной Палаты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6357958"/>
            <a:ext cx="3111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 РФ над Домом Правительства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2255" y="6429396"/>
            <a:ext cx="45017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используем Флаг РФ на митинге-шествии 9 Мая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4071942"/>
            <a:ext cx="2640335" cy="2571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32810">
            <a:off x="428596" y="4857760"/>
            <a:ext cx="11439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Users\Ольга\Desktop\i-gerb-sh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285728"/>
            <a:ext cx="3643338" cy="32110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71736" y="357166"/>
            <a:ext cx="63579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Государственный герб России - это золотой двуглавый орёл, помещённый на красном геральдическом щите; над орлом - три исторические короны Петра I. </a:t>
            </a:r>
          </a:p>
          <a:p>
            <a:pPr algn="just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 лапах орла - скипетр и держава; на груди орла на красном щите - всадник, поражающий копьём дракона.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714356"/>
          <a:ext cx="8643998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00298" y="357167"/>
            <a:ext cx="64294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Государственный гимн Российской Федерации должен исполняться в точном соответствии с утвержденными музыкальной редакцией и текстом.</a:t>
            </a:r>
          </a:p>
          <a:p>
            <a:pPr algn="just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При официальном исполнении Государственного гимна Российской Федерации присутствующие выслушивают его стоя, мужчины — без головных уборов.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52"/>
            <a:ext cx="2082274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00438"/>
            <a:ext cx="3889107" cy="2920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285991"/>
            <a:ext cx="4143404" cy="31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215074" y="5572140"/>
            <a:ext cx="2581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+mn-lt"/>
              </a:rPr>
              <a:t>Гимн РФ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latin typeface="+mn-lt"/>
              </a:rPr>
              <a:t>Музыка А. Александрова</a:t>
            </a:r>
          </a:p>
          <a:p>
            <a:pPr algn="ctr"/>
            <a:r>
              <a:rPr lang="ru-RU" sz="1600" dirty="0" smtClean="0">
                <a:solidFill>
                  <a:srgbClr val="0000CC"/>
                </a:solidFill>
                <a:latin typeface="+mn-lt"/>
              </a:rPr>
              <a:t> Слова С. Михалкова</a:t>
            </a:r>
            <a:endParaRPr lang="ru-RU" sz="1600" dirty="0">
              <a:solidFill>
                <a:srgbClr val="0000CC"/>
              </a:solidFill>
              <a:latin typeface="+mn-lt"/>
            </a:endParaRPr>
          </a:p>
        </p:txBody>
      </p:sp>
      <p:pic>
        <p:nvPicPr>
          <p:cNvPr id="5128" name="Picture 8" descr="C:\Users\Ольга\Desktop\ukraschenie_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500702"/>
            <a:ext cx="2023106" cy="1142998"/>
          </a:xfrm>
          <a:prstGeom prst="rect">
            <a:avLst/>
          </a:prstGeom>
          <a:noFill/>
        </p:spPr>
      </p:pic>
      <p:pic>
        <p:nvPicPr>
          <p:cNvPr id="9" name="anthem-choi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50109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Ольга\Desktop\map_Ulya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071546"/>
            <a:ext cx="6329386" cy="5591477"/>
          </a:xfrm>
          <a:prstGeom prst="rect">
            <a:avLst/>
          </a:prstGeo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87538" y="82550"/>
            <a:ext cx="58753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00CC"/>
                </a:solidFill>
                <a:latin typeface="Georgia" pitchFamily="18" charset="0"/>
              </a:rPr>
              <a:t>Ульяновская область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273050" indent="-273050" eaLnBrk="1" hangingPunct="1"/>
            <a:endParaRPr lang="ru-RU" sz="3000" smtClean="0"/>
          </a:p>
        </p:txBody>
      </p:sp>
      <p:pic>
        <p:nvPicPr>
          <p:cNvPr id="6148" name="Picture 4" descr="golu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42988" y="392113"/>
            <a:ext cx="73453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3399"/>
                </a:solidFill>
              </a:rPr>
              <a:t>    </a:t>
            </a:r>
            <a:r>
              <a:rPr lang="ru-RU" sz="6000" b="1">
                <a:solidFill>
                  <a:srgbClr val="FF3399"/>
                </a:solidFill>
              </a:rPr>
              <a:t>     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403350" y="284163"/>
            <a:ext cx="6586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0000CC"/>
                </a:solidFill>
              </a:rPr>
              <a:t>Герб Ульяновской области</a:t>
            </a:r>
          </a:p>
        </p:txBody>
      </p:sp>
      <p:pic>
        <p:nvPicPr>
          <p:cNvPr id="2050" name="Picture 2" descr="https://ulgov.ru/pub/images/atts/page/20131226-ger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434" y="925513"/>
            <a:ext cx="6146469" cy="585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.3|2.3|71.9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547</Words>
  <Application>Microsoft Office PowerPoint</Application>
  <PresentationFormat>Экран (4:3)</PresentationFormat>
  <Paragraphs>104</Paragraphs>
  <Slides>32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Georgia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Юлечек</dc:creator>
  <cp:lastModifiedBy>Учитель</cp:lastModifiedBy>
  <cp:revision>52</cp:revision>
  <dcterms:created xsi:type="dcterms:W3CDTF">2009-03-21T18:47:36Z</dcterms:created>
  <dcterms:modified xsi:type="dcterms:W3CDTF">2024-12-02T05:11:47Z</dcterms:modified>
</cp:coreProperties>
</file>