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4" r:id="rId7"/>
    <p:sldId id="262" r:id="rId8"/>
    <p:sldId id="263" r:id="rId9"/>
    <p:sldId id="265" r:id="rId10"/>
    <p:sldId id="258" r:id="rId1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&#1040;.%20&#1056;&#1086;&#1079;&#1077;&#1085;&#1073;&#1072;&#1091;&#1084;%20-%20&#1050;&#1088;&#1072;&#1089;&#1085;&#1072;&#1103;%20&#1089;&#1090;&#1077;&#1085;&#1072;..mp4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53;&#1040;%20&#1052;&#1040;&#1052;&#1040;&#1045;&#1042;&#1054;&#1052;%20&#1050;&#1059;&#1056;&#1043;&#1040;&#1053;&#1045;%20&#1058;&#1048;&#1064;&#1048;&#1053;&#1040;.wmv.mp4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&#1074;&#1077;&#1095;&#1085;&#1099;&#1081;%20&#1086;&#1075;&#1086;&#1085;&#1100;%20&#1090;&#1080;&#1096;&#1080;&#1085;&#1072;.mp4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dirty="0" smtClean="0">
                <a:latin typeface="+mn-lt"/>
              </a:rPr>
              <a:t>Сталинград</a:t>
            </a:r>
            <a:endParaRPr lang="ru-RU" sz="88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93521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17 июля 1942 – 2 февраля 1943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На Мамаевом кургане почтили сталинградское прошлое | Победа РФ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01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амаев курган и &quot;Родина-мать зовет!&quot;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левтина Геннадьевна\Desktop\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5409042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3" descr="C:\Users\Алевтина Геннадьевна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0928" y="2615952"/>
            <a:ext cx="6363072" cy="4242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C:\Users\Алевтина Геннадьевна\Desktop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175864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9" name="Picture 5" descr="C:\Users\Алевтина Геннадьевна\Desktop\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3825" y="0"/>
            <a:ext cx="5230175" cy="3120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Друзья, а кто знает, как выглядит знаменитый... | Интересный контент в  группе ИСТОРИЧЕСКИЙ КЛУБ (обо всём понемногу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Спас своими зубами. Смертельный подвиг под Сталинградом | Читать статьи по  истории РФ для школьников и студ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844824"/>
            <a:ext cx="6826182" cy="4581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6" name="AutoShape 4" descr="Путилов Матвей Мефодьевич» Просмотр персоны :: точка «Омск» :: Омский район  :: Омская область на карт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Путилов Матвей Мефодьевич» Просмотр персоны :: точка «Омск» :: Омский район  :: Омская область на карт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0" name="Picture 8" descr="Подвиг Матвея Путилова: пропустив через свое тело ток, он восстановил  телефонную связь | Паблик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2216" y="188640"/>
            <a:ext cx="3018354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Мамаев курган в Волгограде: описание. Памятник-ансамбль &quot;Героям  Сталинградской битвы&quot;. Монумент &quot;Родина-мать зовет!&quot; - символ Волгограда -  Gkd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895965"/>
            <a:ext cx="5940152" cy="3962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2" name="Picture 6" descr="Мамаев курган зимой 1945 года — военное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80112" cy="3487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Сталинградская битва в истории Росс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8" name="Picture 4" descr="Мифы о Сталинградской битве / Православие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736" cy="6858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Тема «Сталинградская битва» — Новости — Центр истории и социологии Второй  мировой войны и ее последствий — Национальный исследовательский университет  «Высшая школа экономики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176503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8" name="Picture 8" descr="80 лет назад началась Сталинградская битва: малоизвестные факты о великой  баталии • ИА «ВК Пресс» Краснода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0"/>
            <a:ext cx="5796136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2" name="Picture 12" descr="Сталинградская битва — Железноводский художественно-строительный техникум  имени казачьего генерала В.П. Бондаре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1054" y="3429000"/>
            <a:ext cx="4862946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4" name="Picture 14" descr="Сталинградская битва: суть битвы, даты, ход сражений и итоги | Воинские  част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2852936"/>
            <a:ext cx="5412247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Приглашаем студентов института принять участие в межрегиональном  научно-исследовательском конкурсе «Сталинградская битва в истории России»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311</TotalTime>
  <Words>8</Words>
  <Application>Microsoft Office PowerPoint</Application>
  <PresentationFormat>Экран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Сталинград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Анатольевна</dc:creator>
  <cp:lastModifiedBy>Алевтина Геннадьевна</cp:lastModifiedBy>
  <cp:revision>33</cp:revision>
  <dcterms:created xsi:type="dcterms:W3CDTF">2022-12-16T03:38:27Z</dcterms:created>
  <dcterms:modified xsi:type="dcterms:W3CDTF">2022-12-16T09:00:13Z</dcterms:modified>
</cp:coreProperties>
</file>