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83" r:id="rId5"/>
    <p:sldId id="284" r:id="rId6"/>
    <p:sldId id="282" r:id="rId7"/>
    <p:sldId id="281" r:id="rId8"/>
    <p:sldId id="270" r:id="rId9"/>
    <p:sldId id="260" r:id="rId10"/>
    <p:sldId id="266" r:id="rId11"/>
    <p:sldId id="265" r:id="rId12"/>
    <p:sldId id="261" r:id="rId13"/>
    <p:sldId id="264" r:id="rId14"/>
    <p:sldId id="263" r:id="rId15"/>
    <p:sldId id="262" r:id="rId16"/>
    <p:sldId id="267" r:id="rId17"/>
    <p:sldId id="268" r:id="rId18"/>
    <p:sldId id="272" r:id="rId19"/>
    <p:sldId id="273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Userr\Desktop\День Победы\otchet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592000" cy="6444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214290"/>
            <a:ext cx="87154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Великого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Отечества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достойные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сыны</a:t>
            </a:r>
          </a:p>
          <a:p>
            <a:pPr algn="ctr"/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Томша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Наталья Ивановна,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учитель русского языка и литературы 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МБОУ «Средняя общеобразовательная школа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углубленныи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изучением отдельных предметов №3» г.Ханты-Мансийска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korolk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57290" y="1571612"/>
            <a:ext cx="2767944" cy="41040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429124" y="1571612"/>
            <a:ext cx="407196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Уроженец с.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Тундрино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Сургутского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района, в 1942 году ушел добровольцем на фронт. Отличился при форсировании Днепра.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Умер 1  января 1984 г.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присвоено 15 января 1944 года.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50004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Корольков  Иван Васильевич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sir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728" y="1714488"/>
            <a:ext cx="2753917" cy="41040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500562" y="1643050"/>
            <a:ext cx="407196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Родился в д.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Бердюгина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Тюменской области, ушел добровольцем на фронт в 1941   году.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присвоено за подвиг, совершенный при овладении опорным железнодорожным узлом станции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Красновка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Ростовской области, 31  марта 1943 года (посмертно)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57148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Сирин  Николай Иванович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sobyan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728" y="1571612"/>
            <a:ext cx="2753094" cy="41040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429124" y="1500174"/>
            <a:ext cx="4214842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Родился в 1896 году. В августе 1941 г. добровольно ушел в армию.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фронте был неуловимым снайпером, уничтожил 60 вражеских солдат и офицеров.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Погиб при выполнении боевого задания 23 декабря 1944 г.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присвоено 29 июля 1945 года (посмертно).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71480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Собянин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Гавриил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Епифанович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babich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728" y="1571612"/>
            <a:ext cx="2783433" cy="41040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500562" y="1643050"/>
            <a:ext cx="392909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Родился в 1922 голу в д. Борки Ханты-Мансийского района. Солдатский путь начал в июле 1941 г. Отличился при форсировании реки Дунай в районе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Ауна-Пай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было присвоено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24 марта 1945 года.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послевоенное время проживал в Тобольске, Тюмени.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Умер в 1993 году.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500042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Бабичев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Петр Алексеевич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unzhak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728" y="1571612"/>
            <a:ext cx="2798070" cy="41040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429124" y="1571612"/>
            <a:ext cx="3929090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Родился в Тобольском районе Тюменской области в 1923 году. Призван в армию в 1943 г.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Воевал в 1620-м легком артиллерийском полку. Отличился в боях за освобождение Советской Прибалтики.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присвоено 24 марта 1945 года.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Умер 15 апреля 1994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2860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Унжаков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Алексей Филиппович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pan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728" y="1571612"/>
            <a:ext cx="2767816" cy="41040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286248" y="1500175"/>
            <a:ext cx="44291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Родился 6 сентября 1912 года в с. Пелым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Гаринского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 Свердловской области. Детство и юность прошли 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Кондинском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районе.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Призван в армию в 1942 г., окончил курсы младших командиров, зачислен в 729-й отдельный истребительский противотанковый дивизион, который был направлен на Курскую дугу. В яростной схватке расчет Панова подоил 11 танков, в т.ч. 5 "тигров".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было присвоено 7 августа 1943 года. После окончания войны вернулся в Тюмень.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Умер 16 апреля 2002 года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571480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Панов  Петр  Яковлевич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purt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43050"/>
            <a:ext cx="2738557" cy="41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14810" y="1571612"/>
            <a:ext cx="4572032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Родился 14 марта 1920 года в с.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Бахчун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Ярковского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района Тюменской области.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Юность его прошла в г. Ханты-Мансийске. В 1938 г. окончил среднюю школу № 1, затем поступил в артиллерийское училище.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первых месяцев войны на фронте. Боевое крещение получил под Москвой, участвовал в Курской битве, форсировал Днепр, участник штурма Берлина.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присвоено 21  февраля 1945  года.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00042"/>
            <a:ext cx="7715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Пуртов  Фёдор Петрович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ar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57290" y="1643050"/>
            <a:ext cx="2708564" cy="41040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214810" y="1643050"/>
            <a:ext cx="4143404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Николай Архангельский родился в селе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Асеево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Шадринского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района Курганской области.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совершил более 200 боевых вылетов.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Николаю Архангельскому присвоено 26 октября 1944 года за отличное выполнение боевого задания и проявленные при этом мужество и героизм.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7148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Архангельский  Николай Васильевич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57158" y="923329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Свыше 17 тысяч солдат  храбро сражались на фронтах войны. Многие из них покрыли себя неувядаемой славой, около половины воинов-северян были награждены орденами и медалями.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вернулись с войны 8479 северян. Из них погибли в ходе боевых действий 5737 воинов. Пропали без вести 1983 человек, умерли от ран 742, погибли в плену</a:t>
            </a: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17 человек.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78661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642918"/>
            <a:ext cx="828680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Помните!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века, через года, — помните!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тех, кто уже не придет никогда, — помните!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Памяти павших будьте достойны!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Вечно достойны!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Покуда сердца стучат, — помните!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Какою ценой завоевано счастье, —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Пожалуйста, помните!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своим расскажите о них,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запомнили!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детей расскажите о них,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тоже помнили!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7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500042"/>
            <a:ext cx="814393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классного часа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заключается в формировании  уважительного отношения к героям Великой Отечественной войны, прошлому нашей  Родины.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учащихся  с героическими страницами истории нашей страны.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у детей чувство патриотизма, дух нации, любовь к Родине на примере подвигов наших соотечественников, совершенных в годы Великой Отечественной войны.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 детей положительную нравственную оценку защитников родной земли.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компьютер, проектор, экран, книжная выставка, стихи и песни военных лет.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Предварительная подготовка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заключается в том, что необходимо заранее раздать ученикам стихи для чтения наизусть, дать индивидуальные задания докладчикам подготовить рассказы о земляках-героях Великой Отечественной войны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Userr\Desktop\День Победы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581087" cy="63579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428604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Arial Black" pitchFamily="34" charset="0"/>
              </a:rPr>
              <a:t>Все дальше в прошлое уходят годы страшной войны.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Arial Black" pitchFamily="34" charset="0"/>
              </a:rPr>
              <a:t> Но подвиг людей, вставших на защиту Отечества,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Arial Black" pitchFamily="34" charset="0"/>
              </a:rPr>
              <a:t> будет вечно жить в памяти нашего народа.</a:t>
            </a:r>
            <a:endParaRPr lang="ru-RU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500042"/>
            <a:ext cx="828680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Тем, кто шел за Родину, выстоял и победил.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Тем, кто был сожжен в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бухенвальдских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печах,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Тем, кто на речных переправах шел,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словно камень, ко дну.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Тем, кто навек безымянным  канул в фашистском плену,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Тем, кто ради правого дела сердце отдать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готов,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Тем, кто под машины ложился вместо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понтонных мостов.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тем, кто ушел в бессмертие и победил,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посвящается…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Пискарёвское мемориальное кладбище Памятник Родине-Матери, поближе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714356"/>
            <a:ext cx="4821906" cy="576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785794"/>
            <a:ext cx="3214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Пискаревское кладбище.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Userr\Desktop\День Победы\22.JPG"/>
          <p:cNvPicPr>
            <a:picLocks noChangeAspect="1" noChangeArrowheads="1"/>
          </p:cNvPicPr>
          <p:nvPr/>
        </p:nvPicPr>
        <p:blipFill>
          <a:blip r:embed="rId3"/>
          <a:srcRect l="10156" t="16666" r="6250" b="2083"/>
          <a:stretch>
            <a:fillRect/>
          </a:stretch>
        </p:blipFill>
        <p:spPr bwMode="auto">
          <a:xfrm>
            <a:off x="1928794" y="1357298"/>
            <a:ext cx="6617531" cy="482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571480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Мамаев Курган. Волгоград.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8" name="Picture 4" descr="http://crazymama.ru/images/foto/35/3528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00174"/>
            <a:ext cx="6667500" cy="4419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78579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Сапун-гора.   Севастополь.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http://i037.radikal.ru/1011/25/d005567b2de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00174"/>
            <a:ext cx="6192000" cy="464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642918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Деревня  Красуха. Псковская область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4" name="Picture 4" descr="http://static2.aif.ru/public/article/big/751/7879a17cf58835a2a0dbf6781acf2a1a.ug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357298"/>
            <a:ext cx="6623999" cy="496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571480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Парк  Победы.  Ханты-Мансийск.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r\Desktop\День Победы\den_pobedy_str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bezn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728" y="1285860"/>
            <a:ext cx="3069426" cy="4525963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643438" y="1285860"/>
            <a:ext cx="4000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Родился 20 января 1918 гола. С 1936 гола работал судоводителем в г. Ханты-Мансийске.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Призван в армию в 1938 г., на фронте с июля 1941 г. В боях получил шесть ранений. 25 января 1945 года при форсировании Одера был смертельно ранен, умер 28 февраля 1945 г. в госпитале от ран.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Звание Героя Советского Союза присвоено 10 апреля 1945 г. (посмертно).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Награжден орденом Александра Невского, двумя орденами Красной Звезды, медалями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28604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/>
              <a:t>Безносков</a:t>
            </a:r>
            <a:r>
              <a:rPr lang="ru-RU" sz="3600" b="1" dirty="0" smtClean="0"/>
              <a:t>   Иван   Захарович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764</Words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Userr</dc:creator>
  <cp:lastModifiedBy>Userr</cp:lastModifiedBy>
  <cp:revision>13</cp:revision>
  <dcterms:created xsi:type="dcterms:W3CDTF">2014-01-22T15:09:00Z</dcterms:created>
  <dcterms:modified xsi:type="dcterms:W3CDTF">2014-01-27T16:11:47Z</dcterms:modified>
</cp:coreProperties>
</file>