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1" r:id="rId14"/>
    <p:sldId id="272" r:id="rId15"/>
    <p:sldId id="273" r:id="rId16"/>
    <p:sldId id="274" r:id="rId17"/>
    <p:sldId id="268" r:id="rId18"/>
    <p:sldId id="276" r:id="rId19"/>
    <p:sldId id="277" r:id="rId20"/>
    <p:sldId id="278" r:id="rId21"/>
    <p:sldId id="279" r:id="rId22"/>
    <p:sldId id="269" r:id="rId23"/>
    <p:sldId id="27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6" d="100"/>
          <a:sy n="76" d="100"/>
        </p:scale>
        <p:origin x="-80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>
            <a:alpha val="96863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99c/0002b533-1902ab6f/img0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8" name="Picture 4" descr="https://s3.hostingkartinok.com/uploads/images/2014/01/04cf45da437bb662f43f46ff17070386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8427" y="3836058"/>
            <a:ext cx="2545573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nachalo4ka.ru/wp-content/uploads/2014/08/CHernomor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75" y="3264582"/>
            <a:ext cx="2500933" cy="359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7.mp3"/><Relationship Id="rId10" Type="http://schemas.openxmlformats.org/officeDocument/2006/relationships/image" Target="../media/image27.png"/><Relationship Id="rId9" Type="http://schemas.microsoft.com/office/2007/relationships/media" Target="../media/media7.mp3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5" Type="http://schemas.openxmlformats.org/officeDocument/2006/relationships/image" Target="../media/image28.png"/><Relationship Id="rId4" Type="http://schemas.microsoft.com/office/2007/relationships/media" Target="../media/media3.mp3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mp3"/><Relationship Id="rId5" Type="http://schemas.openxmlformats.org/officeDocument/2006/relationships/image" Target="../media/image29.png"/><Relationship Id="rId4" Type="http://schemas.microsoft.com/office/2007/relationships/media" Target="../media/media4.mp3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2.mp3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mp3"/><Relationship Id="rId6" Type="http://schemas.openxmlformats.org/officeDocument/2006/relationships/image" Target="../media/image30.png"/><Relationship Id="rId5" Type="http://schemas.microsoft.com/office/2007/relationships/media" Target="../media/media5.mp3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microsoft.com/office/2007/relationships/media" Target="../media/media6.mp3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6.mp3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24744"/>
            <a:ext cx="8134672" cy="1611610"/>
          </a:xfrm>
        </p:spPr>
        <p:txBody>
          <a:bodyPr>
            <a:normAutofit fontScale="90000"/>
          </a:bodyPr>
          <a:lstStyle/>
          <a:p>
            <a:r>
              <a:rPr lang="ru-RU" sz="2200" b="1" i="1" dirty="0" smtClean="0">
                <a:solidFill>
                  <a:srgbClr val="0070C0"/>
                </a:solidFill>
              </a:rPr>
              <a:t>МБДОУ</a:t>
            </a:r>
            <a:br>
              <a:rPr lang="ru-RU" sz="2200" b="1" i="1" dirty="0" smtClean="0">
                <a:solidFill>
                  <a:srgbClr val="0070C0"/>
                </a:solidFill>
              </a:rPr>
            </a:br>
            <a:r>
              <a:rPr lang="ru-RU" sz="2200" b="1" i="1" dirty="0" smtClean="0">
                <a:solidFill>
                  <a:srgbClr val="0070C0"/>
                </a:solidFill>
              </a:rPr>
              <a:t>«</a:t>
            </a:r>
            <a:r>
              <a:rPr lang="ru-RU" sz="2200" b="1" i="1" dirty="0" err="1" smtClean="0">
                <a:solidFill>
                  <a:srgbClr val="0070C0"/>
                </a:solidFill>
              </a:rPr>
              <a:t>Краснополянский</a:t>
            </a:r>
            <a:r>
              <a:rPr lang="ru-RU" sz="2200" b="1" i="1" dirty="0" smtClean="0">
                <a:solidFill>
                  <a:srgbClr val="0070C0"/>
                </a:solidFill>
              </a:rPr>
              <a:t> детский сад»</a:t>
            </a:r>
            <a:br>
              <a:rPr lang="ru-RU" sz="2200" b="1" i="1" dirty="0" smtClean="0">
                <a:solidFill>
                  <a:srgbClr val="0070C0"/>
                </a:solidFill>
              </a:rPr>
            </a:br>
            <a:r>
              <a:rPr lang="ru-RU" sz="2200" b="1" i="1" dirty="0">
                <a:solidFill>
                  <a:srgbClr val="0070C0"/>
                </a:solidFill>
              </a:rPr>
              <a:t/>
            </a:r>
            <a:br>
              <a:rPr lang="ru-RU" sz="2200" b="1" i="1" dirty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sz="6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поисках сказок</a:t>
            </a:r>
            <a:endParaRPr lang="ru-RU" sz="67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u-RU" sz="1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Лужбина</a:t>
            </a:r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Л.М.</a:t>
            </a:r>
          </a:p>
          <a:p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sz="1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Краснополянский</a:t>
            </a:r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детский сад»</a:t>
            </a:r>
          </a:p>
          <a:p>
            <a:endParaRPr lang="ru-RU" sz="2000" dirty="0"/>
          </a:p>
        </p:txBody>
      </p:sp>
      <p:pic>
        <p:nvPicPr>
          <p:cNvPr id="4" name="в гостях у сказк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3728" y="3429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758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0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332656"/>
            <a:ext cx="7178516" cy="5284493"/>
          </a:xfrm>
        </p:spPr>
      </p:pic>
    </p:spTree>
    <p:extLst>
      <p:ext uri="{BB962C8B-B14F-4D97-AF65-F5344CB8AC3E}">
        <p14:creationId xmlns:p14="http://schemas.microsoft.com/office/powerpoint/2010/main" xmlns="" val="28137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692696"/>
            <a:ext cx="5579119" cy="4525963"/>
          </a:xfrm>
        </p:spPr>
      </p:pic>
    </p:spTree>
    <p:extLst>
      <p:ext uri="{BB962C8B-B14F-4D97-AF65-F5344CB8AC3E}">
        <p14:creationId xmlns:p14="http://schemas.microsoft.com/office/powerpoint/2010/main" xmlns="" val="2029620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03324" y="332656"/>
            <a:ext cx="2272856" cy="34734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61141" y="2420888"/>
            <a:ext cx="3925825" cy="31847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476672"/>
            <a:ext cx="1906823" cy="287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3185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1052736"/>
            <a:ext cx="4884692" cy="3952843"/>
          </a:xfrm>
        </p:spPr>
      </p:pic>
    </p:spTree>
    <p:extLst>
      <p:ext uri="{BB962C8B-B14F-4D97-AF65-F5344CB8AC3E}">
        <p14:creationId xmlns:p14="http://schemas.microsoft.com/office/powerpoint/2010/main" xmlns="" val="219417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2080" y="1600201"/>
            <a:ext cx="2076380" cy="168027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52166" y="1628801"/>
            <a:ext cx="2027746" cy="16409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1880" y="3645024"/>
            <a:ext cx="2065482" cy="1671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2603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836712"/>
            <a:ext cx="4190144" cy="4968552"/>
          </a:xfrm>
        </p:spPr>
      </p:pic>
    </p:spTree>
    <p:extLst>
      <p:ext uri="{BB962C8B-B14F-4D97-AF65-F5344CB8AC3E}">
        <p14:creationId xmlns:p14="http://schemas.microsoft.com/office/powerpoint/2010/main" xmlns="" val="125489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1071289"/>
            <a:ext cx="1639806" cy="194443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6259" y="2148224"/>
            <a:ext cx="1659198" cy="19674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2120" y="1039360"/>
            <a:ext cx="1621655" cy="192291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4389" y="4007274"/>
            <a:ext cx="1580759" cy="18744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5457" y="4007274"/>
            <a:ext cx="1580759" cy="1874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470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Баба Яга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340768"/>
            <a:ext cx="5819095" cy="4525963"/>
          </a:xfrm>
        </p:spPr>
      </p:pic>
      <p:pic>
        <p:nvPicPr>
          <p:cNvPr id="9" name="1 я баба яг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60748" y="816082"/>
            <a:ext cx="318610" cy="31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04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Баба Яга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340768"/>
            <a:ext cx="5819095" cy="4525963"/>
          </a:xfrm>
        </p:spPr>
      </p:pic>
      <p:pic>
        <p:nvPicPr>
          <p:cNvPr id="4" name="2 голос бабы яг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60748" y="1274665"/>
            <a:ext cx="360040" cy="36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04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Баба Яга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340768"/>
            <a:ext cx="5819095" cy="4525963"/>
          </a:xfrm>
        </p:spPr>
      </p:pic>
      <p:pic>
        <p:nvPicPr>
          <p:cNvPr id="5" name="3 голос бабы яг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988368" y="177281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04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24744"/>
            <a:ext cx="8134672" cy="1611610"/>
          </a:xfrm>
        </p:spPr>
        <p:txBody>
          <a:bodyPr>
            <a:normAutofit fontScale="90000"/>
          </a:bodyPr>
          <a:lstStyle/>
          <a:p>
            <a:r>
              <a:rPr lang="ru-RU" sz="2200" b="1" i="1" dirty="0" smtClean="0">
                <a:solidFill>
                  <a:srgbClr val="0070C0"/>
                </a:solidFill>
              </a:rPr>
              <a:t>МБДОУ</a:t>
            </a:r>
            <a:br>
              <a:rPr lang="ru-RU" sz="2200" b="1" i="1" dirty="0" smtClean="0">
                <a:solidFill>
                  <a:srgbClr val="0070C0"/>
                </a:solidFill>
              </a:rPr>
            </a:br>
            <a:r>
              <a:rPr lang="ru-RU" sz="2200" b="1" i="1" dirty="0" smtClean="0">
                <a:solidFill>
                  <a:srgbClr val="0070C0"/>
                </a:solidFill>
              </a:rPr>
              <a:t>«</a:t>
            </a:r>
            <a:r>
              <a:rPr lang="ru-RU" sz="2200" b="1" i="1" dirty="0" err="1" smtClean="0">
                <a:solidFill>
                  <a:srgbClr val="0070C0"/>
                </a:solidFill>
              </a:rPr>
              <a:t>Краснополянский</a:t>
            </a:r>
            <a:r>
              <a:rPr lang="ru-RU" sz="2200" b="1" i="1" dirty="0" smtClean="0">
                <a:solidFill>
                  <a:srgbClr val="0070C0"/>
                </a:solidFill>
              </a:rPr>
              <a:t> детский сад»</a:t>
            </a:r>
            <a:br>
              <a:rPr lang="ru-RU" sz="2200" b="1" i="1" dirty="0" smtClean="0">
                <a:solidFill>
                  <a:srgbClr val="0070C0"/>
                </a:solidFill>
              </a:rPr>
            </a:br>
            <a:r>
              <a:rPr lang="ru-RU" sz="2200" b="1" i="1" dirty="0">
                <a:solidFill>
                  <a:srgbClr val="0070C0"/>
                </a:solidFill>
              </a:rPr>
              <a:t/>
            </a:r>
            <a:br>
              <a:rPr lang="ru-RU" sz="2200" b="1" i="1" dirty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/>
            </a:r>
            <a:br>
              <a:rPr lang="ru-RU" b="1" i="1" dirty="0" smtClean="0">
                <a:solidFill>
                  <a:srgbClr val="C00000"/>
                </a:solidFill>
              </a:rPr>
            </a:br>
            <a:r>
              <a:rPr lang="ru-RU" sz="67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поисках сказок</a:t>
            </a:r>
            <a:endParaRPr lang="ru-RU" sz="67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u-RU" sz="1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Лужбина</a:t>
            </a:r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Л.М.</a:t>
            </a:r>
          </a:p>
          <a:p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</a:p>
          <a:p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«</a:t>
            </a:r>
            <a:r>
              <a:rPr lang="ru-RU" sz="1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Краснополянский</a:t>
            </a:r>
            <a:r>
              <a:rPr lang="ru-RU" sz="1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детский сад»</a:t>
            </a:r>
          </a:p>
          <a:p>
            <a:endParaRPr lang="ru-RU" sz="2000" dirty="0"/>
          </a:p>
        </p:txBody>
      </p:sp>
      <p:pic>
        <p:nvPicPr>
          <p:cNvPr id="6" name="1физминут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123728" y="48691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758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3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Баба Яга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340768"/>
            <a:ext cx="5819095" cy="4525963"/>
          </a:xfrm>
        </p:spPr>
      </p:pic>
      <p:pic>
        <p:nvPicPr>
          <p:cNvPr id="6" name="4 голос бабы яг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88368" y="2301784"/>
            <a:ext cx="332420" cy="33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04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Баба Яга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340768"/>
            <a:ext cx="5819095" cy="4525963"/>
          </a:xfrm>
        </p:spPr>
      </p:pic>
      <p:pic>
        <p:nvPicPr>
          <p:cNvPr id="7" name="5 голос бабы яг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970366" y="2881153"/>
            <a:ext cx="340804" cy="34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04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6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195736" y="980728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cs typeface="Aharoni" pitchFamily="2" charset="-79"/>
              </a:rPr>
              <a:t>В мире много сказок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cs typeface="Aharoni" pitchFamily="2" charset="-79"/>
              </a:rPr>
              <a:t>Грустных и смешных.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cs typeface="Aharoni" pitchFamily="2" charset="-79"/>
              </a:rPr>
              <a:t>И прожить на свете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cs typeface="Aharoni" pitchFamily="2" charset="-79"/>
              </a:rPr>
              <a:t>Нам нельзя без них.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cs typeface="Aharoni" pitchFamily="2" charset="-79"/>
              </a:rPr>
              <a:t>Пусть герои сказок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cs typeface="Aharoni" pitchFamily="2" charset="-79"/>
              </a:rPr>
              <a:t>Дарят нам тепло,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cs typeface="Aharoni" pitchFamily="2" charset="-79"/>
              </a:rPr>
              <a:t>Пусть добро навеки</a:t>
            </a:r>
          </a:p>
          <a:p>
            <a:pPr marL="0" indent="0">
              <a:buNone/>
            </a:pPr>
            <a:r>
              <a:rPr lang="ru-RU" b="1" i="1" dirty="0">
                <a:solidFill>
                  <a:srgbClr val="FF0000"/>
                </a:solidFill>
                <a:cs typeface="Aharoni" pitchFamily="2" charset="-79"/>
              </a:rPr>
              <a:t>Побеждает зло!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8419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3800" b="1" i="1" dirty="0" smtClean="0">
                <a:solidFill>
                  <a:srgbClr val="FF0000"/>
                </a:solidFill>
                <a:latin typeface="Bickham Script Two" pitchFamily="66" charset="0"/>
              </a:rPr>
              <a:t>Всего доброго</a:t>
            </a:r>
            <a:endParaRPr lang="ru-RU" sz="13800" b="1" i="1" dirty="0">
              <a:solidFill>
                <a:srgbClr val="FF0000"/>
              </a:solidFill>
              <a:latin typeface="Bickham Script Two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16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Игра один-много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1484784"/>
            <a:ext cx="3976352" cy="4525963"/>
          </a:xfrm>
        </p:spPr>
      </p:pic>
    </p:spTree>
    <p:extLst>
      <p:ext uri="{BB962C8B-B14F-4D97-AF65-F5344CB8AC3E}">
        <p14:creationId xmlns:p14="http://schemas.microsoft.com/office/powerpoint/2010/main" xmlns="" val="3155010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1556792"/>
            <a:ext cx="4286250" cy="4286250"/>
          </a:xfrm>
        </p:spPr>
      </p:pic>
    </p:spTree>
    <p:extLst>
      <p:ext uri="{BB962C8B-B14F-4D97-AF65-F5344CB8AC3E}">
        <p14:creationId xmlns:p14="http://schemas.microsoft.com/office/powerpoint/2010/main" xmlns="" val="161771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912" y="1600200"/>
            <a:ext cx="3200175" cy="4525963"/>
          </a:xfrm>
        </p:spPr>
      </p:pic>
    </p:spTree>
    <p:extLst>
      <p:ext uri="{BB962C8B-B14F-4D97-AF65-F5344CB8AC3E}">
        <p14:creationId xmlns:p14="http://schemas.microsoft.com/office/powerpoint/2010/main" xmlns="" val="202119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03764" y="1600200"/>
            <a:ext cx="4736472" cy="4525963"/>
          </a:xfrm>
        </p:spPr>
      </p:pic>
    </p:spTree>
    <p:extLst>
      <p:ext uri="{BB962C8B-B14F-4D97-AF65-F5344CB8AC3E}">
        <p14:creationId xmlns:p14="http://schemas.microsoft.com/office/powerpoint/2010/main" xmlns="" val="392897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19672" y="1556792"/>
            <a:ext cx="5718295" cy="3917032"/>
          </a:xfrm>
        </p:spPr>
      </p:pic>
    </p:spTree>
    <p:extLst>
      <p:ext uri="{BB962C8B-B14F-4D97-AF65-F5344CB8AC3E}">
        <p14:creationId xmlns:p14="http://schemas.microsoft.com/office/powerpoint/2010/main" xmlns="" val="83832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908720"/>
            <a:ext cx="6311069" cy="4162890"/>
          </a:xfrm>
        </p:spPr>
      </p:pic>
    </p:spTree>
    <p:extLst>
      <p:ext uri="{BB962C8B-B14F-4D97-AF65-F5344CB8AC3E}">
        <p14:creationId xmlns:p14="http://schemas.microsoft.com/office/powerpoint/2010/main" xmlns="" val="4280240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764704"/>
            <a:ext cx="3393366" cy="4525963"/>
          </a:xfrm>
        </p:spPr>
      </p:pic>
    </p:spTree>
    <p:extLst>
      <p:ext uri="{BB962C8B-B14F-4D97-AF65-F5344CB8AC3E}">
        <p14:creationId xmlns:p14="http://schemas.microsoft.com/office/powerpoint/2010/main" xmlns="" val="6398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66</Words>
  <Application>Microsoft Office PowerPoint</Application>
  <PresentationFormat>Экран (4:3)</PresentationFormat>
  <Paragraphs>31</Paragraphs>
  <Slides>23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МБДОУ «Краснополянский детский сад»   В поисках сказок</vt:lpstr>
      <vt:lpstr>МБДОУ «Краснополянский детский сад»   В поисках сказок</vt:lpstr>
      <vt:lpstr>Игра один-много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Баба Яга</vt:lpstr>
      <vt:lpstr>Баба Яга</vt:lpstr>
      <vt:lpstr>Баба Яга</vt:lpstr>
      <vt:lpstr>Баба Яга</vt:lpstr>
      <vt:lpstr>Баба Яга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21</cp:revision>
  <dcterms:created xsi:type="dcterms:W3CDTF">2018-07-13T19:00:47Z</dcterms:created>
  <dcterms:modified xsi:type="dcterms:W3CDTF">2018-12-07T04:11:51Z</dcterms:modified>
</cp:coreProperties>
</file>