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60" r:id="rId5"/>
    <p:sldId id="261" r:id="rId6"/>
    <p:sldId id="258" r:id="rId7"/>
    <p:sldId id="286" r:id="rId8"/>
    <p:sldId id="262" r:id="rId9"/>
    <p:sldId id="264" r:id="rId10"/>
    <p:sldId id="265" r:id="rId11"/>
    <p:sldId id="272" r:id="rId12"/>
    <p:sldId id="273" r:id="rId13"/>
    <p:sldId id="274" r:id="rId14"/>
    <p:sldId id="275" r:id="rId15"/>
    <p:sldId id="268" r:id="rId16"/>
    <p:sldId id="267" r:id="rId17"/>
    <p:sldId id="269" r:id="rId18"/>
    <p:sldId id="270" r:id="rId19"/>
    <p:sldId id="285" r:id="rId20"/>
    <p:sldId id="27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3B2FDD-A16E-4850-8F4C-E152345C4DE7}" type="doc">
      <dgm:prSet loTypeId="urn:microsoft.com/office/officeart/2005/8/layout/radial1" loCatId="relationship" qsTypeId="urn:microsoft.com/office/officeart/2005/8/quickstyle/simple3" qsCatId="simple" csTypeId="urn:microsoft.com/office/officeart/2005/8/colors/accent6_2" csCatId="accent6" phldr="1"/>
      <dgm:spPr/>
    </dgm:pt>
    <dgm:pt modelId="{68B0A89B-829A-4F2B-AE1A-09D2B957903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ЗДОРОВЫЙ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РЕБЕНОК</a:t>
          </a:r>
        </a:p>
      </dgm:t>
    </dgm:pt>
    <dgm:pt modelId="{1557824D-DC38-4425-B435-75DC081A8D14}" type="parTrans" cxnId="{04DA1A47-EF1D-464E-A3D6-D864D9C00CE2}">
      <dgm:prSet/>
      <dgm:spPr/>
      <dgm:t>
        <a:bodyPr/>
        <a:lstStyle/>
        <a:p>
          <a:endParaRPr lang="ru-RU"/>
        </a:p>
      </dgm:t>
    </dgm:pt>
    <dgm:pt modelId="{AFEE31DD-2627-4727-AE0F-4E708CEF20F4}" type="sibTrans" cxnId="{04DA1A47-EF1D-464E-A3D6-D864D9C00CE2}">
      <dgm:prSet/>
      <dgm:spPr/>
      <dgm:t>
        <a:bodyPr/>
        <a:lstStyle/>
        <a:p>
          <a:endParaRPr lang="ru-RU"/>
        </a:p>
      </dgm:t>
    </dgm:pt>
    <dgm:pt modelId="{7BFABE0A-30A4-40D7-8622-AE6127E48B2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 на формирование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 правильной осанки</a:t>
          </a:r>
        </a:p>
      </dgm:t>
    </dgm:pt>
    <dgm:pt modelId="{F0F82400-876D-441C-A7AF-7BA5A93916A1}" type="parTrans" cxnId="{C64266CD-BA0F-4D4D-9B97-3C94F87B5639}">
      <dgm:prSet/>
      <dgm:spPr/>
      <dgm:t>
        <a:bodyPr/>
        <a:lstStyle/>
        <a:p>
          <a:endParaRPr lang="ru-RU"/>
        </a:p>
      </dgm:t>
    </dgm:pt>
    <dgm:pt modelId="{8BAD6E44-05B1-46F4-95CB-BA3F90FA811B}" type="sibTrans" cxnId="{C64266CD-BA0F-4D4D-9B97-3C94F87B5639}">
      <dgm:prSet/>
      <dgm:spPr/>
      <dgm:t>
        <a:bodyPr/>
        <a:lstStyle/>
        <a:p>
          <a:endParaRPr lang="ru-RU"/>
        </a:p>
      </dgm:t>
    </dgm:pt>
    <dgm:pt modelId="{F60D0A42-54BC-4DDD-833E-00B7E2E4EC0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Игры, направленные на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исправление плоскостопия.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83286DC8-DB44-4C68-B97B-760895C11BC5}" type="parTrans" cxnId="{9DFE8540-834B-48D0-BEF7-C3F6F7CC262E}">
      <dgm:prSet/>
      <dgm:spPr/>
      <dgm:t>
        <a:bodyPr/>
        <a:lstStyle/>
        <a:p>
          <a:endParaRPr lang="ru-RU"/>
        </a:p>
      </dgm:t>
    </dgm:pt>
    <dgm:pt modelId="{69D17821-A4EB-41B5-9FC0-7DE8C1F54843}" type="sibTrans" cxnId="{9DFE8540-834B-48D0-BEF7-C3F6F7CC262E}">
      <dgm:prSet/>
      <dgm:spPr/>
      <dgm:t>
        <a:bodyPr/>
        <a:lstStyle/>
        <a:p>
          <a:endParaRPr lang="ru-RU"/>
        </a:p>
      </dgm:t>
    </dgm:pt>
    <dgm:pt modelId="{C4F04DD1-A6ED-4265-A155-A33A6B978C9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 на преодоление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ожирения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34EC2F61-9313-478C-BF4A-2FC4ACC43472}" type="parTrans" cxnId="{087CC668-A735-4B22-8C06-20C93594AE4D}">
      <dgm:prSet/>
      <dgm:spPr/>
      <dgm:t>
        <a:bodyPr/>
        <a:lstStyle/>
        <a:p>
          <a:endParaRPr lang="ru-RU"/>
        </a:p>
      </dgm:t>
    </dgm:pt>
    <dgm:pt modelId="{F85DB8DF-8CA6-4D41-A5E2-AE277904A8F7}" type="sibTrans" cxnId="{087CC668-A735-4B22-8C06-20C93594AE4D}">
      <dgm:prSet/>
      <dgm:spPr/>
      <dgm:t>
        <a:bodyPr/>
        <a:lstStyle/>
        <a:p>
          <a:endParaRPr lang="ru-RU"/>
        </a:p>
      </dgm:t>
    </dgm:pt>
    <dgm:pt modelId="{ACC40772-BCD7-41E8-A6AF-29EB490DD2C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 на преодоление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последствий болезни ВСД</a:t>
          </a:r>
        </a:p>
      </dgm:t>
    </dgm:pt>
    <dgm:pt modelId="{8B00E13B-45FC-4CB8-8E7E-650A80B604F7}" type="parTrans" cxnId="{9BFDD966-8CE8-45BE-91AD-DD4606ABCCAE}">
      <dgm:prSet/>
      <dgm:spPr/>
      <dgm:t>
        <a:bodyPr/>
        <a:lstStyle/>
        <a:p>
          <a:endParaRPr lang="ru-RU"/>
        </a:p>
      </dgm:t>
    </dgm:pt>
    <dgm:pt modelId="{D33A286A-24F9-4E50-AB10-0EB22FEF0B7E}" type="sibTrans" cxnId="{9BFDD966-8CE8-45BE-91AD-DD4606ABCCAE}">
      <dgm:prSet/>
      <dgm:spPr/>
      <dgm:t>
        <a:bodyPr/>
        <a:lstStyle/>
        <a:p>
          <a:endParaRPr lang="ru-RU"/>
        </a:p>
      </dgm:t>
    </dgm:pt>
    <dgm:pt modelId="{857DA22C-7165-4A65-9BE1-2AD3776B328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 для ЧБД</a:t>
          </a:r>
        </a:p>
      </dgm:t>
    </dgm:pt>
    <dgm:pt modelId="{A254164A-3E91-408A-82E6-CD4E4D219978}" type="parTrans" cxnId="{03F957FD-F67C-438D-BB6B-2953EDBD1931}">
      <dgm:prSet/>
      <dgm:spPr/>
      <dgm:t>
        <a:bodyPr/>
        <a:lstStyle/>
        <a:p>
          <a:endParaRPr lang="ru-RU"/>
        </a:p>
      </dgm:t>
    </dgm:pt>
    <dgm:pt modelId="{49627D38-BAD7-4D40-8391-2582ED505D31}" type="sibTrans" cxnId="{03F957FD-F67C-438D-BB6B-2953EDBD1931}">
      <dgm:prSet/>
      <dgm:spPr/>
      <dgm:t>
        <a:bodyPr/>
        <a:lstStyle/>
        <a:p>
          <a:endParaRPr lang="ru-RU"/>
        </a:p>
      </dgm:t>
    </dgm:pt>
    <dgm:pt modelId="{468DE434-D01D-42DB-BB32-DDDC7C06D9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Игры при болезнях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 носа и горла</a:t>
          </a:r>
          <a:r>
            <a:rPr kumimoji="0" lang="ru-RU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 </a:t>
          </a:r>
        </a:p>
      </dgm:t>
    </dgm:pt>
    <dgm:pt modelId="{5A12635B-A58C-4D73-BD4F-3A6EB7772833}" type="parTrans" cxnId="{903A2C52-B474-415D-BEEE-2DAD6F8FE56B}">
      <dgm:prSet/>
      <dgm:spPr/>
      <dgm:t>
        <a:bodyPr/>
        <a:lstStyle/>
        <a:p>
          <a:endParaRPr lang="ru-RU"/>
        </a:p>
      </dgm:t>
    </dgm:pt>
    <dgm:pt modelId="{E3473F56-4CFD-4EF4-B8B3-E767B795FF1F}" type="sibTrans" cxnId="{903A2C52-B474-415D-BEEE-2DAD6F8FE56B}">
      <dgm:prSet/>
      <dgm:spPr/>
      <dgm:t>
        <a:bodyPr/>
        <a:lstStyle/>
        <a:p>
          <a:endParaRPr lang="ru-RU"/>
        </a:p>
      </dgm:t>
    </dgm:pt>
    <dgm:pt modelId="{84341D8C-2B40-4A07-B8E2-A2A98F673383}" type="pres">
      <dgm:prSet presAssocID="{C23B2FDD-A16E-4850-8F4C-E152345C4DE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99DF1B1-A15B-4F86-B51D-E3ED48BFE913}" type="pres">
      <dgm:prSet presAssocID="{68B0A89B-829A-4F2B-AE1A-09D2B9579035}" presName="centerShape" presStyleLbl="node0" presStyleIdx="0" presStyleCnt="1"/>
      <dgm:spPr/>
      <dgm:t>
        <a:bodyPr/>
        <a:lstStyle/>
        <a:p>
          <a:endParaRPr lang="ru-RU"/>
        </a:p>
      </dgm:t>
    </dgm:pt>
    <dgm:pt modelId="{15AA1CF5-ACD1-49B6-9F95-832EA854EA39}" type="pres">
      <dgm:prSet presAssocID="{F0F82400-876D-441C-A7AF-7BA5A93916A1}" presName="Name9" presStyleLbl="parChTrans1D2" presStyleIdx="0" presStyleCnt="6"/>
      <dgm:spPr/>
      <dgm:t>
        <a:bodyPr/>
        <a:lstStyle/>
        <a:p>
          <a:endParaRPr lang="ru-RU"/>
        </a:p>
      </dgm:t>
    </dgm:pt>
    <dgm:pt modelId="{F7474C3D-1E4D-49E3-8035-F31C9737C5FE}" type="pres">
      <dgm:prSet presAssocID="{F0F82400-876D-441C-A7AF-7BA5A93916A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E19885B2-7357-409B-A565-CE263863C91C}" type="pres">
      <dgm:prSet presAssocID="{7BFABE0A-30A4-40D7-8622-AE6127E48B2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B94A8-4AD0-4618-9B98-B1058782689B}" type="pres">
      <dgm:prSet presAssocID="{83286DC8-DB44-4C68-B97B-760895C11BC5}" presName="Name9" presStyleLbl="parChTrans1D2" presStyleIdx="1" presStyleCnt="6"/>
      <dgm:spPr/>
      <dgm:t>
        <a:bodyPr/>
        <a:lstStyle/>
        <a:p>
          <a:endParaRPr lang="ru-RU"/>
        </a:p>
      </dgm:t>
    </dgm:pt>
    <dgm:pt modelId="{DB88B7BB-1CC3-475F-B88F-59D3AB06119A}" type="pres">
      <dgm:prSet presAssocID="{83286DC8-DB44-4C68-B97B-760895C11BC5}" presName="connTx" presStyleLbl="parChTrans1D2" presStyleIdx="1" presStyleCnt="6"/>
      <dgm:spPr/>
      <dgm:t>
        <a:bodyPr/>
        <a:lstStyle/>
        <a:p>
          <a:endParaRPr lang="ru-RU"/>
        </a:p>
      </dgm:t>
    </dgm:pt>
    <dgm:pt modelId="{BDEA19EB-9B7F-4569-848B-EF380577DC53}" type="pres">
      <dgm:prSet presAssocID="{F60D0A42-54BC-4DDD-833E-00B7E2E4EC0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0DCAE-D1AD-4BCE-BB3B-6B780AC578FF}" type="pres">
      <dgm:prSet presAssocID="{34EC2F61-9313-478C-BF4A-2FC4ACC43472}" presName="Name9" presStyleLbl="parChTrans1D2" presStyleIdx="2" presStyleCnt="6"/>
      <dgm:spPr/>
      <dgm:t>
        <a:bodyPr/>
        <a:lstStyle/>
        <a:p>
          <a:endParaRPr lang="ru-RU"/>
        </a:p>
      </dgm:t>
    </dgm:pt>
    <dgm:pt modelId="{0AE8DA52-38EB-4E8C-A8D8-86B04AFD7C4E}" type="pres">
      <dgm:prSet presAssocID="{34EC2F61-9313-478C-BF4A-2FC4ACC43472}" presName="connTx" presStyleLbl="parChTrans1D2" presStyleIdx="2" presStyleCnt="6"/>
      <dgm:spPr/>
      <dgm:t>
        <a:bodyPr/>
        <a:lstStyle/>
        <a:p>
          <a:endParaRPr lang="ru-RU"/>
        </a:p>
      </dgm:t>
    </dgm:pt>
    <dgm:pt modelId="{23E07467-36BA-4C10-AEEF-9FF331E2BB88}" type="pres">
      <dgm:prSet presAssocID="{C4F04DD1-A6ED-4265-A155-A33A6B978C9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4A788-75D8-4251-B9BF-FA3667B3FD6B}" type="pres">
      <dgm:prSet presAssocID="{8B00E13B-45FC-4CB8-8E7E-650A80B604F7}" presName="Name9" presStyleLbl="parChTrans1D2" presStyleIdx="3" presStyleCnt="6"/>
      <dgm:spPr/>
      <dgm:t>
        <a:bodyPr/>
        <a:lstStyle/>
        <a:p>
          <a:endParaRPr lang="ru-RU"/>
        </a:p>
      </dgm:t>
    </dgm:pt>
    <dgm:pt modelId="{50CA1939-9309-432A-B3E5-90ED25FA8A76}" type="pres">
      <dgm:prSet presAssocID="{8B00E13B-45FC-4CB8-8E7E-650A80B604F7}" presName="connTx" presStyleLbl="parChTrans1D2" presStyleIdx="3" presStyleCnt="6"/>
      <dgm:spPr/>
      <dgm:t>
        <a:bodyPr/>
        <a:lstStyle/>
        <a:p>
          <a:endParaRPr lang="ru-RU"/>
        </a:p>
      </dgm:t>
    </dgm:pt>
    <dgm:pt modelId="{E28EC081-A52A-4DD8-B501-46C972248411}" type="pres">
      <dgm:prSet presAssocID="{ACC40772-BCD7-41E8-A6AF-29EB490DD2C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F6CC4-EF0B-483B-B1B6-3A1D735C96DD}" type="pres">
      <dgm:prSet presAssocID="{A254164A-3E91-408A-82E6-CD4E4D219978}" presName="Name9" presStyleLbl="parChTrans1D2" presStyleIdx="4" presStyleCnt="6"/>
      <dgm:spPr/>
      <dgm:t>
        <a:bodyPr/>
        <a:lstStyle/>
        <a:p>
          <a:endParaRPr lang="ru-RU"/>
        </a:p>
      </dgm:t>
    </dgm:pt>
    <dgm:pt modelId="{8DE20B31-A2C6-4C6D-AEB1-E9F4E3F61E62}" type="pres">
      <dgm:prSet presAssocID="{A254164A-3E91-408A-82E6-CD4E4D219978}" presName="connTx" presStyleLbl="parChTrans1D2" presStyleIdx="4" presStyleCnt="6"/>
      <dgm:spPr/>
      <dgm:t>
        <a:bodyPr/>
        <a:lstStyle/>
        <a:p>
          <a:endParaRPr lang="ru-RU"/>
        </a:p>
      </dgm:t>
    </dgm:pt>
    <dgm:pt modelId="{3AEF2FDD-0B45-4248-BE4B-78B92FE013D3}" type="pres">
      <dgm:prSet presAssocID="{857DA22C-7165-4A65-9BE1-2AD3776B328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2258C7-9182-4FFC-B1D4-464027DF9B5D}" type="pres">
      <dgm:prSet presAssocID="{5A12635B-A58C-4D73-BD4F-3A6EB7772833}" presName="Name9" presStyleLbl="parChTrans1D2" presStyleIdx="5" presStyleCnt="6"/>
      <dgm:spPr/>
      <dgm:t>
        <a:bodyPr/>
        <a:lstStyle/>
        <a:p>
          <a:endParaRPr lang="ru-RU"/>
        </a:p>
      </dgm:t>
    </dgm:pt>
    <dgm:pt modelId="{AFB9541F-A966-4D0A-8F67-FE8C50A6B612}" type="pres">
      <dgm:prSet presAssocID="{5A12635B-A58C-4D73-BD4F-3A6EB7772833}" presName="connTx" presStyleLbl="parChTrans1D2" presStyleIdx="5" presStyleCnt="6"/>
      <dgm:spPr/>
      <dgm:t>
        <a:bodyPr/>
        <a:lstStyle/>
        <a:p>
          <a:endParaRPr lang="ru-RU"/>
        </a:p>
      </dgm:t>
    </dgm:pt>
    <dgm:pt modelId="{35F715FE-ED72-43B2-B3DA-83F70F9DF188}" type="pres">
      <dgm:prSet presAssocID="{468DE434-D01D-42DB-BB32-DDDC7C06D90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B9DD87-37B6-46F5-A445-A4FF441E87E6}" type="presOf" srcId="{857DA22C-7165-4A65-9BE1-2AD3776B328D}" destId="{3AEF2FDD-0B45-4248-BE4B-78B92FE013D3}" srcOrd="0" destOrd="0" presId="urn:microsoft.com/office/officeart/2005/8/layout/radial1"/>
    <dgm:cxn modelId="{31ACBC8B-0F0E-41BF-B3BE-CE6275AB4270}" type="presOf" srcId="{7BFABE0A-30A4-40D7-8622-AE6127E48B21}" destId="{E19885B2-7357-409B-A565-CE263863C91C}" srcOrd="0" destOrd="0" presId="urn:microsoft.com/office/officeart/2005/8/layout/radial1"/>
    <dgm:cxn modelId="{EC89651B-241B-4B19-8C06-6BFC1D24D8AE}" type="presOf" srcId="{5A12635B-A58C-4D73-BD4F-3A6EB7772833}" destId="{FB2258C7-9182-4FFC-B1D4-464027DF9B5D}" srcOrd="0" destOrd="0" presId="urn:microsoft.com/office/officeart/2005/8/layout/radial1"/>
    <dgm:cxn modelId="{FDB5AC2E-4D19-474E-B13A-A8AD9E470045}" type="presOf" srcId="{34EC2F61-9313-478C-BF4A-2FC4ACC43472}" destId="{0AE8DA52-38EB-4E8C-A8D8-86B04AFD7C4E}" srcOrd="1" destOrd="0" presId="urn:microsoft.com/office/officeart/2005/8/layout/radial1"/>
    <dgm:cxn modelId="{087CC668-A735-4B22-8C06-20C93594AE4D}" srcId="{68B0A89B-829A-4F2B-AE1A-09D2B9579035}" destId="{C4F04DD1-A6ED-4265-A155-A33A6B978C9F}" srcOrd="2" destOrd="0" parTransId="{34EC2F61-9313-478C-BF4A-2FC4ACC43472}" sibTransId="{F85DB8DF-8CA6-4D41-A5E2-AE277904A8F7}"/>
    <dgm:cxn modelId="{5E459700-3651-4197-9C5F-B999AC089F4C}" type="presOf" srcId="{A254164A-3E91-408A-82E6-CD4E4D219978}" destId="{8DE20B31-A2C6-4C6D-AEB1-E9F4E3F61E62}" srcOrd="1" destOrd="0" presId="urn:microsoft.com/office/officeart/2005/8/layout/radial1"/>
    <dgm:cxn modelId="{841A4757-B0E6-4721-A176-9DBEBFBB4B76}" type="presOf" srcId="{8B00E13B-45FC-4CB8-8E7E-650A80B604F7}" destId="{8144A788-75D8-4251-B9BF-FA3667B3FD6B}" srcOrd="0" destOrd="0" presId="urn:microsoft.com/office/officeart/2005/8/layout/radial1"/>
    <dgm:cxn modelId="{9BFDD966-8CE8-45BE-91AD-DD4606ABCCAE}" srcId="{68B0A89B-829A-4F2B-AE1A-09D2B9579035}" destId="{ACC40772-BCD7-41E8-A6AF-29EB490DD2C1}" srcOrd="3" destOrd="0" parTransId="{8B00E13B-45FC-4CB8-8E7E-650A80B604F7}" sibTransId="{D33A286A-24F9-4E50-AB10-0EB22FEF0B7E}"/>
    <dgm:cxn modelId="{F92DAA41-696B-4B06-82D5-9111D086ABF6}" type="presOf" srcId="{F0F82400-876D-441C-A7AF-7BA5A93916A1}" destId="{F7474C3D-1E4D-49E3-8035-F31C9737C5FE}" srcOrd="1" destOrd="0" presId="urn:microsoft.com/office/officeart/2005/8/layout/radial1"/>
    <dgm:cxn modelId="{C64266CD-BA0F-4D4D-9B97-3C94F87B5639}" srcId="{68B0A89B-829A-4F2B-AE1A-09D2B9579035}" destId="{7BFABE0A-30A4-40D7-8622-AE6127E48B21}" srcOrd="0" destOrd="0" parTransId="{F0F82400-876D-441C-A7AF-7BA5A93916A1}" sibTransId="{8BAD6E44-05B1-46F4-95CB-BA3F90FA811B}"/>
    <dgm:cxn modelId="{03F957FD-F67C-438D-BB6B-2953EDBD1931}" srcId="{68B0A89B-829A-4F2B-AE1A-09D2B9579035}" destId="{857DA22C-7165-4A65-9BE1-2AD3776B328D}" srcOrd="4" destOrd="0" parTransId="{A254164A-3E91-408A-82E6-CD4E4D219978}" sibTransId="{49627D38-BAD7-4D40-8391-2582ED505D31}"/>
    <dgm:cxn modelId="{04DA1A47-EF1D-464E-A3D6-D864D9C00CE2}" srcId="{C23B2FDD-A16E-4850-8F4C-E152345C4DE7}" destId="{68B0A89B-829A-4F2B-AE1A-09D2B9579035}" srcOrd="0" destOrd="0" parTransId="{1557824D-DC38-4425-B435-75DC081A8D14}" sibTransId="{AFEE31DD-2627-4727-AE0F-4E708CEF20F4}"/>
    <dgm:cxn modelId="{9D63435A-783F-49AF-8D56-1CB8FCDF2A5E}" type="presOf" srcId="{8B00E13B-45FC-4CB8-8E7E-650A80B604F7}" destId="{50CA1939-9309-432A-B3E5-90ED25FA8A76}" srcOrd="1" destOrd="0" presId="urn:microsoft.com/office/officeart/2005/8/layout/radial1"/>
    <dgm:cxn modelId="{4DE19FFF-5C64-481C-93C5-5684CA71EB61}" type="presOf" srcId="{ACC40772-BCD7-41E8-A6AF-29EB490DD2C1}" destId="{E28EC081-A52A-4DD8-B501-46C972248411}" srcOrd="0" destOrd="0" presId="urn:microsoft.com/office/officeart/2005/8/layout/radial1"/>
    <dgm:cxn modelId="{2A65BC85-4439-4986-8924-B857B9952DB3}" type="presOf" srcId="{83286DC8-DB44-4C68-B97B-760895C11BC5}" destId="{495B94A8-4AD0-4618-9B98-B1058782689B}" srcOrd="0" destOrd="0" presId="urn:microsoft.com/office/officeart/2005/8/layout/radial1"/>
    <dgm:cxn modelId="{C7498BB2-BA80-4768-A6AE-29048D51B2AA}" type="presOf" srcId="{34EC2F61-9313-478C-BF4A-2FC4ACC43472}" destId="{77E0DCAE-D1AD-4BCE-BB3B-6B780AC578FF}" srcOrd="0" destOrd="0" presId="urn:microsoft.com/office/officeart/2005/8/layout/radial1"/>
    <dgm:cxn modelId="{B43FB285-1D6E-4A6F-88D0-DE3F0F13FFD0}" type="presOf" srcId="{5A12635B-A58C-4D73-BD4F-3A6EB7772833}" destId="{AFB9541F-A966-4D0A-8F67-FE8C50A6B612}" srcOrd="1" destOrd="0" presId="urn:microsoft.com/office/officeart/2005/8/layout/radial1"/>
    <dgm:cxn modelId="{9DFE8540-834B-48D0-BEF7-C3F6F7CC262E}" srcId="{68B0A89B-829A-4F2B-AE1A-09D2B9579035}" destId="{F60D0A42-54BC-4DDD-833E-00B7E2E4EC0C}" srcOrd="1" destOrd="0" parTransId="{83286DC8-DB44-4C68-B97B-760895C11BC5}" sibTransId="{69D17821-A4EB-41B5-9FC0-7DE8C1F54843}"/>
    <dgm:cxn modelId="{F2436B0F-BE05-499B-ADDD-E5468F17E6B7}" type="presOf" srcId="{F60D0A42-54BC-4DDD-833E-00B7E2E4EC0C}" destId="{BDEA19EB-9B7F-4569-848B-EF380577DC53}" srcOrd="0" destOrd="0" presId="urn:microsoft.com/office/officeart/2005/8/layout/radial1"/>
    <dgm:cxn modelId="{9326DA3A-522B-430B-B295-98F6A77A9763}" type="presOf" srcId="{68B0A89B-829A-4F2B-AE1A-09D2B9579035}" destId="{199DF1B1-A15B-4F86-B51D-E3ED48BFE913}" srcOrd="0" destOrd="0" presId="urn:microsoft.com/office/officeart/2005/8/layout/radial1"/>
    <dgm:cxn modelId="{786DC384-8520-4B6C-996B-0341FE896F04}" type="presOf" srcId="{468DE434-D01D-42DB-BB32-DDDC7C06D905}" destId="{35F715FE-ED72-43B2-B3DA-83F70F9DF188}" srcOrd="0" destOrd="0" presId="urn:microsoft.com/office/officeart/2005/8/layout/radial1"/>
    <dgm:cxn modelId="{79DA1CB9-DFEB-4BBA-94F5-A45D7CA59C7A}" type="presOf" srcId="{83286DC8-DB44-4C68-B97B-760895C11BC5}" destId="{DB88B7BB-1CC3-475F-B88F-59D3AB06119A}" srcOrd="1" destOrd="0" presId="urn:microsoft.com/office/officeart/2005/8/layout/radial1"/>
    <dgm:cxn modelId="{E5518F6F-7DF1-499F-A372-99F19E9B0F25}" type="presOf" srcId="{C4F04DD1-A6ED-4265-A155-A33A6B978C9F}" destId="{23E07467-36BA-4C10-AEEF-9FF331E2BB88}" srcOrd="0" destOrd="0" presId="urn:microsoft.com/office/officeart/2005/8/layout/radial1"/>
    <dgm:cxn modelId="{D949ACE0-85E8-44E3-AE1A-BEA4EDF8B5CC}" type="presOf" srcId="{C23B2FDD-A16E-4850-8F4C-E152345C4DE7}" destId="{84341D8C-2B40-4A07-B8E2-A2A98F673383}" srcOrd="0" destOrd="0" presId="urn:microsoft.com/office/officeart/2005/8/layout/radial1"/>
    <dgm:cxn modelId="{D8C4FE5D-876C-4FEB-B5E7-6BCEC97A71A2}" type="presOf" srcId="{F0F82400-876D-441C-A7AF-7BA5A93916A1}" destId="{15AA1CF5-ACD1-49B6-9F95-832EA854EA39}" srcOrd="0" destOrd="0" presId="urn:microsoft.com/office/officeart/2005/8/layout/radial1"/>
    <dgm:cxn modelId="{41BB75D6-A8EF-43B7-83DB-73F86C072360}" type="presOf" srcId="{A254164A-3E91-408A-82E6-CD4E4D219978}" destId="{F59F6CC4-EF0B-483B-B1B6-3A1D735C96DD}" srcOrd="0" destOrd="0" presId="urn:microsoft.com/office/officeart/2005/8/layout/radial1"/>
    <dgm:cxn modelId="{903A2C52-B474-415D-BEEE-2DAD6F8FE56B}" srcId="{68B0A89B-829A-4F2B-AE1A-09D2B9579035}" destId="{468DE434-D01D-42DB-BB32-DDDC7C06D905}" srcOrd="5" destOrd="0" parTransId="{5A12635B-A58C-4D73-BD4F-3A6EB7772833}" sibTransId="{E3473F56-4CFD-4EF4-B8B3-E767B795FF1F}"/>
    <dgm:cxn modelId="{7B0E7691-6275-4A6E-BE1D-D9D018B56FC9}" type="presParOf" srcId="{84341D8C-2B40-4A07-B8E2-A2A98F673383}" destId="{199DF1B1-A15B-4F86-B51D-E3ED48BFE913}" srcOrd="0" destOrd="0" presId="urn:microsoft.com/office/officeart/2005/8/layout/radial1"/>
    <dgm:cxn modelId="{95CFB33F-A45B-4B23-9B0E-F4DDA7102461}" type="presParOf" srcId="{84341D8C-2B40-4A07-B8E2-A2A98F673383}" destId="{15AA1CF5-ACD1-49B6-9F95-832EA854EA39}" srcOrd="1" destOrd="0" presId="urn:microsoft.com/office/officeart/2005/8/layout/radial1"/>
    <dgm:cxn modelId="{546EC22D-C12E-4E9B-968B-4C9CBBC1ABFC}" type="presParOf" srcId="{15AA1CF5-ACD1-49B6-9F95-832EA854EA39}" destId="{F7474C3D-1E4D-49E3-8035-F31C9737C5FE}" srcOrd="0" destOrd="0" presId="urn:microsoft.com/office/officeart/2005/8/layout/radial1"/>
    <dgm:cxn modelId="{9B605A0D-7B28-4604-A805-164AA8B4FC74}" type="presParOf" srcId="{84341D8C-2B40-4A07-B8E2-A2A98F673383}" destId="{E19885B2-7357-409B-A565-CE263863C91C}" srcOrd="2" destOrd="0" presId="urn:microsoft.com/office/officeart/2005/8/layout/radial1"/>
    <dgm:cxn modelId="{376D9175-54D2-4FA4-93DA-656E8F112E80}" type="presParOf" srcId="{84341D8C-2B40-4A07-B8E2-A2A98F673383}" destId="{495B94A8-4AD0-4618-9B98-B1058782689B}" srcOrd="3" destOrd="0" presId="urn:microsoft.com/office/officeart/2005/8/layout/radial1"/>
    <dgm:cxn modelId="{7A8A9501-0541-49F9-AC50-4009114D57D6}" type="presParOf" srcId="{495B94A8-4AD0-4618-9B98-B1058782689B}" destId="{DB88B7BB-1CC3-475F-B88F-59D3AB06119A}" srcOrd="0" destOrd="0" presId="urn:microsoft.com/office/officeart/2005/8/layout/radial1"/>
    <dgm:cxn modelId="{D9389011-3A99-4E74-AE3B-19A26E068E37}" type="presParOf" srcId="{84341D8C-2B40-4A07-B8E2-A2A98F673383}" destId="{BDEA19EB-9B7F-4569-848B-EF380577DC53}" srcOrd="4" destOrd="0" presId="urn:microsoft.com/office/officeart/2005/8/layout/radial1"/>
    <dgm:cxn modelId="{4202B53B-EF64-4FA2-802E-C563762390E5}" type="presParOf" srcId="{84341D8C-2B40-4A07-B8E2-A2A98F673383}" destId="{77E0DCAE-D1AD-4BCE-BB3B-6B780AC578FF}" srcOrd="5" destOrd="0" presId="urn:microsoft.com/office/officeart/2005/8/layout/radial1"/>
    <dgm:cxn modelId="{6AFCCC83-9CFB-4106-9B35-1D3D8EE29441}" type="presParOf" srcId="{77E0DCAE-D1AD-4BCE-BB3B-6B780AC578FF}" destId="{0AE8DA52-38EB-4E8C-A8D8-86B04AFD7C4E}" srcOrd="0" destOrd="0" presId="urn:microsoft.com/office/officeart/2005/8/layout/radial1"/>
    <dgm:cxn modelId="{E271282F-7671-4DFB-9857-B9C9EE7F13B2}" type="presParOf" srcId="{84341D8C-2B40-4A07-B8E2-A2A98F673383}" destId="{23E07467-36BA-4C10-AEEF-9FF331E2BB88}" srcOrd="6" destOrd="0" presId="urn:microsoft.com/office/officeart/2005/8/layout/radial1"/>
    <dgm:cxn modelId="{DA74FDB7-43D8-4A25-8CC3-73950BAFDEC8}" type="presParOf" srcId="{84341D8C-2B40-4A07-B8E2-A2A98F673383}" destId="{8144A788-75D8-4251-B9BF-FA3667B3FD6B}" srcOrd="7" destOrd="0" presId="urn:microsoft.com/office/officeart/2005/8/layout/radial1"/>
    <dgm:cxn modelId="{A887A269-CEEE-4559-ABC8-B151F6F7B4F4}" type="presParOf" srcId="{8144A788-75D8-4251-B9BF-FA3667B3FD6B}" destId="{50CA1939-9309-432A-B3E5-90ED25FA8A76}" srcOrd="0" destOrd="0" presId="urn:microsoft.com/office/officeart/2005/8/layout/radial1"/>
    <dgm:cxn modelId="{AC91DAEE-A1AC-4012-A037-BE6CB0B35A8E}" type="presParOf" srcId="{84341D8C-2B40-4A07-B8E2-A2A98F673383}" destId="{E28EC081-A52A-4DD8-B501-46C972248411}" srcOrd="8" destOrd="0" presId="urn:microsoft.com/office/officeart/2005/8/layout/radial1"/>
    <dgm:cxn modelId="{E729F292-7FED-4D61-AD85-5CD8D9E0B9BF}" type="presParOf" srcId="{84341D8C-2B40-4A07-B8E2-A2A98F673383}" destId="{F59F6CC4-EF0B-483B-B1B6-3A1D735C96DD}" srcOrd="9" destOrd="0" presId="urn:microsoft.com/office/officeart/2005/8/layout/radial1"/>
    <dgm:cxn modelId="{6F2800D8-7CFA-48E5-B3C8-D7364CA07574}" type="presParOf" srcId="{F59F6CC4-EF0B-483B-B1B6-3A1D735C96DD}" destId="{8DE20B31-A2C6-4C6D-AEB1-E9F4E3F61E62}" srcOrd="0" destOrd="0" presId="urn:microsoft.com/office/officeart/2005/8/layout/radial1"/>
    <dgm:cxn modelId="{776DABFB-7BE8-4F3B-892F-0CC452B90D38}" type="presParOf" srcId="{84341D8C-2B40-4A07-B8E2-A2A98F673383}" destId="{3AEF2FDD-0B45-4248-BE4B-78B92FE013D3}" srcOrd="10" destOrd="0" presId="urn:microsoft.com/office/officeart/2005/8/layout/radial1"/>
    <dgm:cxn modelId="{0E1188A0-A448-4952-A581-005E148C6B57}" type="presParOf" srcId="{84341D8C-2B40-4A07-B8E2-A2A98F673383}" destId="{FB2258C7-9182-4FFC-B1D4-464027DF9B5D}" srcOrd="11" destOrd="0" presId="urn:microsoft.com/office/officeart/2005/8/layout/radial1"/>
    <dgm:cxn modelId="{E9F31C50-253C-4B5F-A393-BCF957D4ABA7}" type="presParOf" srcId="{FB2258C7-9182-4FFC-B1D4-464027DF9B5D}" destId="{AFB9541F-A966-4D0A-8F67-FE8C50A6B612}" srcOrd="0" destOrd="0" presId="urn:microsoft.com/office/officeart/2005/8/layout/radial1"/>
    <dgm:cxn modelId="{C6460DD2-E485-4F81-ACEB-BDD5749D8715}" type="presParOf" srcId="{84341D8C-2B40-4A07-B8E2-A2A98F673383}" destId="{35F715FE-ED72-43B2-B3DA-83F70F9DF188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ECBAF-53AD-4206-A5B7-145CBEEB11CB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5C496A8-814B-4BBC-9D5C-907A528C8443}">
      <dgm:prSet phldrT="[Текст]"/>
      <dgm:spPr/>
      <dgm:t>
        <a:bodyPr/>
        <a:lstStyle/>
        <a:p>
          <a:r>
            <a:rPr lang="ru-RU" dirty="0" smtClean="0"/>
            <a:t>диагностика состояния здоровья всех возрастных групп; </a:t>
          </a:r>
          <a:endParaRPr lang="ru-RU" dirty="0"/>
        </a:p>
      </dgm:t>
    </dgm:pt>
    <dgm:pt modelId="{6AE8CD91-0A50-44E7-A699-069F9C9374B8}" type="parTrans" cxnId="{6E26225C-4766-4462-AA3B-1B8C03610EBE}">
      <dgm:prSet/>
      <dgm:spPr/>
      <dgm:t>
        <a:bodyPr/>
        <a:lstStyle/>
        <a:p>
          <a:endParaRPr lang="ru-RU"/>
        </a:p>
      </dgm:t>
    </dgm:pt>
    <dgm:pt modelId="{A27D0E75-5B43-4960-9E4F-1E046ED79DF5}" type="sibTrans" cxnId="{6E26225C-4766-4462-AA3B-1B8C03610EBE}">
      <dgm:prSet/>
      <dgm:spPr/>
      <dgm:t>
        <a:bodyPr/>
        <a:lstStyle/>
        <a:p>
          <a:endParaRPr lang="ru-RU"/>
        </a:p>
      </dgm:t>
    </dgm:pt>
    <dgm:pt modelId="{1822314B-0342-4F88-8106-7F42D74D24AE}">
      <dgm:prSet phldrT="[Текст]"/>
      <dgm:spPr/>
      <dgm:t>
        <a:bodyPr/>
        <a:lstStyle/>
        <a:p>
          <a:r>
            <a:rPr lang="ru-RU" dirty="0" smtClean="0"/>
            <a:t>пропаганда здорового образа жизни (проведение конкурсов, распространение рекламно-информационной литературы и т. д.).</a:t>
          </a:r>
          <a:endParaRPr lang="ru-RU" dirty="0"/>
        </a:p>
      </dgm:t>
    </dgm:pt>
    <dgm:pt modelId="{79DD38B5-9F04-4D27-87C3-835AB5B27915}" type="parTrans" cxnId="{4480978B-1BF2-457F-B079-9BA366002464}">
      <dgm:prSet/>
      <dgm:spPr/>
      <dgm:t>
        <a:bodyPr/>
        <a:lstStyle/>
        <a:p>
          <a:endParaRPr lang="ru-RU"/>
        </a:p>
      </dgm:t>
    </dgm:pt>
    <dgm:pt modelId="{29922411-695B-464C-9797-317E0C940957}" type="sibTrans" cxnId="{4480978B-1BF2-457F-B079-9BA366002464}">
      <dgm:prSet/>
      <dgm:spPr/>
      <dgm:t>
        <a:bodyPr/>
        <a:lstStyle/>
        <a:p>
          <a:endParaRPr lang="ru-RU"/>
        </a:p>
      </dgm:t>
    </dgm:pt>
    <dgm:pt modelId="{FE34564B-AAE3-474D-BF74-EE5225E3A775}">
      <dgm:prSet/>
      <dgm:spPr/>
      <dgm:t>
        <a:bodyPr/>
        <a:lstStyle/>
        <a:p>
          <a:r>
            <a:rPr lang="ru-RU" dirty="0" smtClean="0"/>
            <a:t>диагностика среды жизнедеятельности ребёнка, включая образовательную, психологическую, семейную среду и экологию места обитания; </a:t>
          </a:r>
          <a:endParaRPr lang="ru-RU" dirty="0"/>
        </a:p>
      </dgm:t>
    </dgm:pt>
    <dgm:pt modelId="{03DE0AF9-20C9-47F4-BBB0-D7AF5AC442D7}" type="parTrans" cxnId="{A1D42DDA-DD08-4B0F-8784-1F574F14B20E}">
      <dgm:prSet/>
      <dgm:spPr/>
      <dgm:t>
        <a:bodyPr/>
        <a:lstStyle/>
        <a:p>
          <a:endParaRPr lang="ru-RU"/>
        </a:p>
      </dgm:t>
    </dgm:pt>
    <dgm:pt modelId="{0E66C443-D357-4FD4-97E8-82D50DBCD6D3}" type="sibTrans" cxnId="{A1D42DDA-DD08-4B0F-8784-1F574F14B20E}">
      <dgm:prSet/>
      <dgm:spPr/>
      <dgm:t>
        <a:bodyPr/>
        <a:lstStyle/>
        <a:p>
          <a:endParaRPr lang="ru-RU"/>
        </a:p>
      </dgm:t>
    </dgm:pt>
    <dgm:pt modelId="{8CFE30EE-61E4-49AD-BFB5-3ACFC82827AD}">
      <dgm:prSet/>
      <dgm:spPr/>
      <dgm:t>
        <a:bodyPr/>
        <a:lstStyle/>
        <a:p>
          <a:r>
            <a:rPr lang="ru-RU" dirty="0" smtClean="0"/>
            <a:t>создание информационной базы по психологическим, </a:t>
          </a:r>
          <a:endParaRPr lang="ru-RU" dirty="0"/>
        </a:p>
      </dgm:t>
    </dgm:pt>
    <dgm:pt modelId="{9C154BE8-6313-4268-9B8F-264E942A10E0}" type="parTrans" cxnId="{4315DF58-700C-4BBD-99D2-7E53F2E7FB3F}">
      <dgm:prSet/>
      <dgm:spPr/>
      <dgm:t>
        <a:bodyPr/>
        <a:lstStyle/>
        <a:p>
          <a:endParaRPr lang="ru-RU"/>
        </a:p>
      </dgm:t>
    </dgm:pt>
    <dgm:pt modelId="{1CD8856F-C333-4A0E-B9FE-9CEF7B008AA7}" type="sibTrans" cxnId="{4315DF58-700C-4BBD-99D2-7E53F2E7FB3F}">
      <dgm:prSet/>
      <dgm:spPr/>
      <dgm:t>
        <a:bodyPr/>
        <a:lstStyle/>
        <a:p>
          <a:endParaRPr lang="ru-RU"/>
        </a:p>
      </dgm:t>
    </dgm:pt>
    <dgm:pt modelId="{C298BAA4-91E2-4D50-9AC6-E24514405F41}">
      <dgm:prSet/>
      <dgm:spPr/>
      <dgm:t>
        <a:bodyPr/>
        <a:lstStyle/>
        <a:p>
          <a:r>
            <a:rPr lang="ru-RU" dirty="0" smtClean="0"/>
            <a:t>внедрение современных методов мониторинга здоровья</a:t>
          </a:r>
          <a:endParaRPr lang="ru-RU" dirty="0"/>
        </a:p>
      </dgm:t>
    </dgm:pt>
    <dgm:pt modelId="{BDAA8050-1D17-4BED-A863-7CC31FA97EA5}" type="parTrans" cxnId="{658D76F4-53B9-4A2D-BDB3-8BB13E281C06}">
      <dgm:prSet/>
      <dgm:spPr/>
      <dgm:t>
        <a:bodyPr/>
        <a:lstStyle/>
        <a:p>
          <a:endParaRPr lang="ru-RU"/>
        </a:p>
      </dgm:t>
    </dgm:pt>
    <dgm:pt modelId="{1171073A-6026-4680-97F1-DD8DDA5E574D}" type="sibTrans" cxnId="{658D76F4-53B9-4A2D-BDB3-8BB13E281C06}">
      <dgm:prSet/>
      <dgm:spPr/>
      <dgm:t>
        <a:bodyPr/>
        <a:lstStyle/>
        <a:p>
          <a:endParaRPr lang="ru-RU"/>
        </a:p>
      </dgm:t>
    </dgm:pt>
    <dgm:pt modelId="{EE469DC2-B266-4093-97A9-408638AB7ACC}">
      <dgm:prSet/>
      <dgm:spPr/>
      <dgm:t>
        <a:bodyPr/>
        <a:lstStyle/>
        <a:p>
          <a:r>
            <a:rPr lang="ru-RU" dirty="0" smtClean="0"/>
            <a:t>педагогическим, экологическим, санитарно-гигиеническим и методическим составляющим здоровья детей.  </a:t>
          </a:r>
          <a:endParaRPr lang="ru-RU" dirty="0"/>
        </a:p>
      </dgm:t>
    </dgm:pt>
    <dgm:pt modelId="{42F2D58B-6ECC-4FDA-B642-D9D9B4E8F5ED}" type="parTrans" cxnId="{CEBB301A-F3BC-42F1-8796-6E62EC9A8694}">
      <dgm:prSet/>
      <dgm:spPr/>
      <dgm:t>
        <a:bodyPr/>
        <a:lstStyle/>
        <a:p>
          <a:endParaRPr lang="ru-RU"/>
        </a:p>
      </dgm:t>
    </dgm:pt>
    <dgm:pt modelId="{7914E316-95EA-4D63-977F-CB251E5DF9B1}" type="sibTrans" cxnId="{CEBB301A-F3BC-42F1-8796-6E62EC9A8694}">
      <dgm:prSet/>
      <dgm:spPr/>
      <dgm:t>
        <a:bodyPr/>
        <a:lstStyle/>
        <a:p>
          <a:endParaRPr lang="ru-RU"/>
        </a:p>
      </dgm:t>
    </dgm:pt>
    <dgm:pt modelId="{BF0D7EFC-9FED-4243-955E-B79141B647C3}">
      <dgm:prSet phldrT="[Текст]"/>
      <dgm:spPr>
        <a:noFill/>
      </dgm:spPr>
      <dgm:t>
        <a:bodyPr/>
        <a:lstStyle/>
        <a:p>
          <a:pPr algn="ctr"/>
          <a:r>
            <a:rPr lang="ru-RU" b="1" dirty="0" smtClean="0"/>
            <a:t>Анализ, планирование, реализация</a:t>
          </a:r>
          <a:endParaRPr lang="ru-RU" b="1" dirty="0"/>
        </a:p>
      </dgm:t>
    </dgm:pt>
    <dgm:pt modelId="{51DA1A5A-9987-4355-A24A-58517A1D61FC}" type="sibTrans" cxnId="{79E0E358-0A82-416C-A538-9391C45BA643}">
      <dgm:prSet/>
      <dgm:spPr/>
      <dgm:t>
        <a:bodyPr/>
        <a:lstStyle/>
        <a:p>
          <a:endParaRPr lang="ru-RU"/>
        </a:p>
      </dgm:t>
    </dgm:pt>
    <dgm:pt modelId="{6FFEAB35-3198-438D-87C7-B7B969A22962}" type="parTrans" cxnId="{79E0E358-0A82-416C-A538-9391C45BA643}">
      <dgm:prSet/>
      <dgm:spPr/>
      <dgm:t>
        <a:bodyPr/>
        <a:lstStyle/>
        <a:p>
          <a:endParaRPr lang="ru-RU"/>
        </a:p>
      </dgm:t>
    </dgm:pt>
    <dgm:pt modelId="{9366D6A0-C565-443D-8C1D-EE807F4A1F6F}">
      <dgm:prSet phldrT="[Текст]"/>
      <dgm:spPr>
        <a:noFill/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EDFD3104-7B69-4A23-BF0D-85BB5C288FD6}" type="sibTrans" cxnId="{246DD7BA-7F80-4B9C-8375-EC94D83F6FBF}">
      <dgm:prSet/>
      <dgm:spPr/>
      <dgm:t>
        <a:bodyPr/>
        <a:lstStyle/>
        <a:p>
          <a:endParaRPr lang="ru-RU"/>
        </a:p>
      </dgm:t>
    </dgm:pt>
    <dgm:pt modelId="{4FBCE1D1-E8C5-47EF-B64E-6915D96B43BC}" type="parTrans" cxnId="{246DD7BA-7F80-4B9C-8375-EC94D83F6FBF}">
      <dgm:prSet/>
      <dgm:spPr/>
      <dgm:t>
        <a:bodyPr/>
        <a:lstStyle/>
        <a:p>
          <a:endParaRPr lang="ru-RU"/>
        </a:p>
      </dgm:t>
    </dgm:pt>
    <dgm:pt modelId="{236D40A4-1140-4B9B-9B1A-0E08A00F93F6}" type="pres">
      <dgm:prSet presAssocID="{73AECBAF-53AD-4206-A5B7-145CBEEB11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B9B7B5-CAA0-4AA1-89DC-210C1A5FC80F}" type="pres">
      <dgm:prSet presAssocID="{BF0D7EFC-9FED-4243-955E-B79141B647C3}" presName="parentText" presStyleLbl="node1" presStyleIdx="0" presStyleCnt="2" custScaleY="150519" custLinFactNeighborX="-27518" custLinFactNeighborY="-917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8AA13-1BD2-49EC-A19E-7045A8E86405}" type="pres">
      <dgm:prSet presAssocID="{BF0D7EFC-9FED-4243-955E-B79141B647C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2031E-FB25-4EA0-A7CE-F09A41336FA1}" type="pres">
      <dgm:prSet presAssocID="{9366D6A0-C565-443D-8C1D-EE807F4A1F6F}" presName="parentText" presStyleLbl="node1" presStyleIdx="1" presStyleCnt="2" custLinFactY="-300000" custLinFactNeighborX="30958" custLinFactNeighborY="-3292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74B82-87AD-4CDC-B5B5-E6A21FE1B599}" type="pres">
      <dgm:prSet presAssocID="{9366D6A0-C565-443D-8C1D-EE807F4A1F6F}" presName="childText" presStyleLbl="revTx" presStyleIdx="1" presStyleCnt="2" custLinFactNeighborX="-860" custLinFactNeighborY="-80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57590D-6666-4A36-B270-56E079321092}" type="presOf" srcId="{1822314B-0342-4F88-8106-7F42D74D24AE}" destId="{48074B82-87AD-4CDC-B5B5-E6A21FE1B599}" srcOrd="0" destOrd="0" presId="urn:microsoft.com/office/officeart/2005/8/layout/vList2"/>
    <dgm:cxn modelId="{4315DF58-700C-4BBD-99D2-7E53F2E7FB3F}" srcId="{BF0D7EFC-9FED-4243-955E-B79141B647C3}" destId="{8CFE30EE-61E4-49AD-BFB5-3ACFC82827AD}" srcOrd="2" destOrd="0" parTransId="{9C154BE8-6313-4268-9B8F-264E942A10E0}" sibTransId="{1CD8856F-C333-4A0E-B9FE-9CEF7B008AA7}"/>
    <dgm:cxn modelId="{CEBB301A-F3BC-42F1-8796-6E62EC9A8694}" srcId="{BF0D7EFC-9FED-4243-955E-B79141B647C3}" destId="{EE469DC2-B266-4093-97A9-408638AB7ACC}" srcOrd="3" destOrd="0" parTransId="{42F2D58B-6ECC-4FDA-B642-D9D9B4E8F5ED}" sibTransId="{7914E316-95EA-4D63-977F-CB251E5DF9B1}"/>
    <dgm:cxn modelId="{4480978B-1BF2-457F-B079-9BA366002464}" srcId="{9366D6A0-C565-443D-8C1D-EE807F4A1F6F}" destId="{1822314B-0342-4F88-8106-7F42D74D24AE}" srcOrd="0" destOrd="0" parTransId="{79DD38B5-9F04-4D27-87C3-835AB5B27915}" sibTransId="{29922411-695B-464C-9797-317E0C940957}"/>
    <dgm:cxn modelId="{B4DBEC43-CE6C-4D3E-8126-7A5222AE69C1}" type="presOf" srcId="{EE469DC2-B266-4093-97A9-408638AB7ACC}" destId="{9258AA13-1BD2-49EC-A19E-7045A8E86405}" srcOrd="0" destOrd="3" presId="urn:microsoft.com/office/officeart/2005/8/layout/vList2"/>
    <dgm:cxn modelId="{658D76F4-53B9-4A2D-BDB3-8BB13E281C06}" srcId="{9366D6A0-C565-443D-8C1D-EE807F4A1F6F}" destId="{C298BAA4-91E2-4D50-9AC6-E24514405F41}" srcOrd="1" destOrd="0" parTransId="{BDAA8050-1D17-4BED-A863-7CC31FA97EA5}" sibTransId="{1171073A-6026-4680-97F1-DD8DDA5E574D}"/>
    <dgm:cxn modelId="{83B308F4-1AF3-48ED-B12B-B74AD6C1ECE0}" type="presOf" srcId="{8CFE30EE-61E4-49AD-BFB5-3ACFC82827AD}" destId="{9258AA13-1BD2-49EC-A19E-7045A8E86405}" srcOrd="0" destOrd="2" presId="urn:microsoft.com/office/officeart/2005/8/layout/vList2"/>
    <dgm:cxn modelId="{5A9B8382-B132-4250-A96D-F2AA549D4F4E}" type="presOf" srcId="{BF0D7EFC-9FED-4243-955E-B79141B647C3}" destId="{6AB9B7B5-CAA0-4AA1-89DC-210C1A5FC80F}" srcOrd="0" destOrd="0" presId="urn:microsoft.com/office/officeart/2005/8/layout/vList2"/>
    <dgm:cxn modelId="{6E26225C-4766-4462-AA3B-1B8C03610EBE}" srcId="{BF0D7EFC-9FED-4243-955E-B79141B647C3}" destId="{C5C496A8-814B-4BBC-9D5C-907A528C8443}" srcOrd="0" destOrd="0" parTransId="{6AE8CD91-0A50-44E7-A699-069F9C9374B8}" sibTransId="{A27D0E75-5B43-4960-9E4F-1E046ED79DF5}"/>
    <dgm:cxn modelId="{A1D42DDA-DD08-4B0F-8784-1F574F14B20E}" srcId="{BF0D7EFC-9FED-4243-955E-B79141B647C3}" destId="{FE34564B-AAE3-474D-BF74-EE5225E3A775}" srcOrd="1" destOrd="0" parTransId="{03DE0AF9-20C9-47F4-BBB0-D7AF5AC442D7}" sibTransId="{0E66C443-D357-4FD4-97E8-82D50DBCD6D3}"/>
    <dgm:cxn modelId="{246DD7BA-7F80-4B9C-8375-EC94D83F6FBF}" srcId="{73AECBAF-53AD-4206-A5B7-145CBEEB11CB}" destId="{9366D6A0-C565-443D-8C1D-EE807F4A1F6F}" srcOrd="1" destOrd="0" parTransId="{4FBCE1D1-E8C5-47EF-B64E-6915D96B43BC}" sibTransId="{EDFD3104-7B69-4A23-BF0D-85BB5C288FD6}"/>
    <dgm:cxn modelId="{5415E80C-228C-4578-9DA0-D95BEC437E6C}" type="presOf" srcId="{73AECBAF-53AD-4206-A5B7-145CBEEB11CB}" destId="{236D40A4-1140-4B9B-9B1A-0E08A00F93F6}" srcOrd="0" destOrd="0" presId="urn:microsoft.com/office/officeart/2005/8/layout/vList2"/>
    <dgm:cxn modelId="{46043FE8-CF30-4DDE-AE62-5823DB85A637}" type="presOf" srcId="{C5C496A8-814B-4BBC-9D5C-907A528C8443}" destId="{9258AA13-1BD2-49EC-A19E-7045A8E86405}" srcOrd="0" destOrd="0" presId="urn:microsoft.com/office/officeart/2005/8/layout/vList2"/>
    <dgm:cxn modelId="{79E0E358-0A82-416C-A538-9391C45BA643}" srcId="{73AECBAF-53AD-4206-A5B7-145CBEEB11CB}" destId="{BF0D7EFC-9FED-4243-955E-B79141B647C3}" srcOrd="0" destOrd="0" parTransId="{6FFEAB35-3198-438D-87C7-B7B969A22962}" sibTransId="{51DA1A5A-9987-4355-A24A-58517A1D61FC}"/>
    <dgm:cxn modelId="{F65B22F6-DF3E-407F-BDFD-7CBDB16282FF}" type="presOf" srcId="{C298BAA4-91E2-4D50-9AC6-E24514405F41}" destId="{48074B82-87AD-4CDC-B5B5-E6A21FE1B599}" srcOrd="0" destOrd="1" presId="urn:microsoft.com/office/officeart/2005/8/layout/vList2"/>
    <dgm:cxn modelId="{FB1FF788-45FD-4AEC-A5E9-AEE5E3880A75}" type="presOf" srcId="{FE34564B-AAE3-474D-BF74-EE5225E3A775}" destId="{9258AA13-1BD2-49EC-A19E-7045A8E86405}" srcOrd="0" destOrd="1" presId="urn:microsoft.com/office/officeart/2005/8/layout/vList2"/>
    <dgm:cxn modelId="{01C4C90B-80B6-4FD7-858D-93D4F94AC836}" type="presOf" srcId="{9366D6A0-C565-443D-8C1D-EE807F4A1F6F}" destId="{C302031E-FB25-4EA0-A7CE-F09A41336FA1}" srcOrd="0" destOrd="0" presId="urn:microsoft.com/office/officeart/2005/8/layout/vList2"/>
    <dgm:cxn modelId="{E09DBE0D-2DA0-48E3-8023-3F35DA28623D}" type="presParOf" srcId="{236D40A4-1140-4B9B-9B1A-0E08A00F93F6}" destId="{6AB9B7B5-CAA0-4AA1-89DC-210C1A5FC80F}" srcOrd="0" destOrd="0" presId="urn:microsoft.com/office/officeart/2005/8/layout/vList2"/>
    <dgm:cxn modelId="{9668A6F6-E2FD-445B-8793-6AB3A3C77DD3}" type="presParOf" srcId="{236D40A4-1140-4B9B-9B1A-0E08A00F93F6}" destId="{9258AA13-1BD2-49EC-A19E-7045A8E86405}" srcOrd="1" destOrd="0" presId="urn:microsoft.com/office/officeart/2005/8/layout/vList2"/>
    <dgm:cxn modelId="{865978CD-DA49-408E-B64A-D79A2D039E5E}" type="presParOf" srcId="{236D40A4-1140-4B9B-9B1A-0E08A00F93F6}" destId="{C302031E-FB25-4EA0-A7CE-F09A41336FA1}" srcOrd="2" destOrd="0" presId="urn:microsoft.com/office/officeart/2005/8/layout/vList2"/>
    <dgm:cxn modelId="{8FAD8178-1CAD-4EB5-926B-C9A3B80C3AC5}" type="presParOf" srcId="{236D40A4-1140-4B9B-9B1A-0E08A00F93F6}" destId="{48074B82-87AD-4CDC-B5B5-E6A21FE1B59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0EC04F-BCC2-4E98-AB97-057E7312037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FA1D66C-C6DE-4A01-9497-4A505FF64842}">
      <dgm:prSet phldrT="[Текст]" custT="1"/>
      <dgm:spPr/>
      <dgm:t>
        <a:bodyPr/>
        <a:lstStyle/>
        <a:p>
          <a:r>
            <a:rPr lang="ru-RU" sz="1800" dirty="0" smtClean="0"/>
            <a:t>Цель:</a:t>
          </a:r>
          <a:endParaRPr lang="ru-RU" sz="1800" dirty="0"/>
        </a:p>
      </dgm:t>
    </dgm:pt>
    <dgm:pt modelId="{22F37A43-37D1-45BD-B1E1-8D5DB44D7808}" type="parTrans" cxnId="{292A00DA-CE7F-46CA-BDFF-7D5B881E35D0}">
      <dgm:prSet/>
      <dgm:spPr/>
      <dgm:t>
        <a:bodyPr/>
        <a:lstStyle/>
        <a:p>
          <a:endParaRPr lang="ru-RU"/>
        </a:p>
      </dgm:t>
    </dgm:pt>
    <dgm:pt modelId="{A57A0D2F-84F8-44CF-B517-0FFA344B2788}" type="sibTrans" cxnId="{292A00DA-CE7F-46CA-BDFF-7D5B881E35D0}">
      <dgm:prSet/>
      <dgm:spPr/>
      <dgm:t>
        <a:bodyPr/>
        <a:lstStyle/>
        <a:p>
          <a:endParaRPr lang="ru-RU"/>
        </a:p>
      </dgm:t>
    </dgm:pt>
    <dgm:pt modelId="{F5B8110F-C5F1-4330-B074-CEC78CFB0B1C}">
      <dgm:prSet phldrT="[Текст]" custT="1"/>
      <dgm:spPr/>
      <dgm:t>
        <a:bodyPr/>
        <a:lstStyle/>
        <a:p>
          <a:endParaRPr lang="ru-RU" sz="1800" dirty="0" smtClean="0"/>
        </a:p>
      </dgm:t>
    </dgm:pt>
    <dgm:pt modelId="{DCED72D6-5709-46DD-9E93-68E53B01EFFD}" type="parTrans" cxnId="{F3F103A9-19AD-4966-801D-49C7054B9D6D}">
      <dgm:prSet/>
      <dgm:spPr/>
      <dgm:t>
        <a:bodyPr/>
        <a:lstStyle/>
        <a:p>
          <a:endParaRPr lang="ru-RU"/>
        </a:p>
      </dgm:t>
    </dgm:pt>
    <dgm:pt modelId="{99A6F9AA-4E75-46F5-88FA-873A6106A7B6}" type="sibTrans" cxnId="{F3F103A9-19AD-4966-801D-49C7054B9D6D}">
      <dgm:prSet/>
      <dgm:spPr/>
      <dgm:t>
        <a:bodyPr/>
        <a:lstStyle/>
        <a:p>
          <a:endParaRPr lang="ru-RU"/>
        </a:p>
      </dgm:t>
    </dgm:pt>
    <dgm:pt modelId="{B8A190AA-7F64-43B4-9B64-79954B285992}">
      <dgm:prSet phldrT="[Текст]" custT="1"/>
      <dgm:spPr/>
      <dgm:t>
        <a:bodyPr/>
        <a:lstStyle/>
        <a:p>
          <a:r>
            <a:rPr lang="ru-RU" sz="1800" dirty="0" smtClean="0"/>
            <a:t>выявить запросы родителей, мотивацию участия в работе клуба; </a:t>
          </a:r>
          <a:endParaRPr lang="ru-RU" sz="1800" dirty="0"/>
        </a:p>
      </dgm:t>
    </dgm:pt>
    <dgm:pt modelId="{297F1133-5446-4195-B985-6928F670A3B4}" type="parTrans" cxnId="{B7792D7B-2AF0-4779-A42F-11B253E25C05}">
      <dgm:prSet/>
      <dgm:spPr/>
      <dgm:t>
        <a:bodyPr/>
        <a:lstStyle/>
        <a:p>
          <a:endParaRPr lang="ru-RU"/>
        </a:p>
      </dgm:t>
    </dgm:pt>
    <dgm:pt modelId="{78B571AF-93CE-4BD6-8F69-766B22015187}" type="sibTrans" cxnId="{B7792D7B-2AF0-4779-A42F-11B253E25C05}">
      <dgm:prSet/>
      <dgm:spPr/>
      <dgm:t>
        <a:bodyPr/>
        <a:lstStyle/>
        <a:p>
          <a:endParaRPr lang="ru-RU"/>
        </a:p>
      </dgm:t>
    </dgm:pt>
    <dgm:pt modelId="{EA53830C-C13D-40A4-A538-EA75AC09491A}">
      <dgm:prSet custT="1"/>
      <dgm:spPr/>
      <dgm:t>
        <a:bodyPr/>
        <a:lstStyle/>
        <a:p>
          <a:r>
            <a:rPr lang="ru-RU" sz="1800" dirty="0" smtClean="0"/>
            <a:t>привлечь специалистов с целью формирования у родителей определенных представлений и практических умений в укреплении здоровья детей; </a:t>
          </a:r>
          <a:endParaRPr lang="ru-RU" sz="1800" dirty="0"/>
        </a:p>
      </dgm:t>
    </dgm:pt>
    <dgm:pt modelId="{65A46F46-4B56-43CE-BC00-EC065EFBFF5D}" type="parTrans" cxnId="{BE7C0775-4343-49BD-8AF6-40641C131156}">
      <dgm:prSet/>
      <dgm:spPr/>
      <dgm:t>
        <a:bodyPr/>
        <a:lstStyle/>
        <a:p>
          <a:endParaRPr lang="ru-RU"/>
        </a:p>
      </dgm:t>
    </dgm:pt>
    <dgm:pt modelId="{236B36D3-DC05-4CC6-BB83-2F23CD0D3891}" type="sibTrans" cxnId="{BE7C0775-4343-49BD-8AF6-40641C131156}">
      <dgm:prSet/>
      <dgm:spPr/>
      <dgm:t>
        <a:bodyPr/>
        <a:lstStyle/>
        <a:p>
          <a:endParaRPr lang="ru-RU"/>
        </a:p>
      </dgm:t>
    </dgm:pt>
    <dgm:pt modelId="{B22554C5-90C3-4A80-94EC-1F228EF89C13}">
      <dgm:prSet custT="1"/>
      <dgm:spPr/>
      <dgm:t>
        <a:bodyPr/>
        <a:lstStyle/>
        <a:p>
          <a:r>
            <a:rPr lang="ru-RU" sz="1800" dirty="0" smtClean="0"/>
            <a:t>побуждать родителей делиться собственным опытом семейного здоровья сбережения, обмениваться знаниями.</a:t>
          </a:r>
          <a:endParaRPr lang="ru-RU" sz="1800" dirty="0"/>
        </a:p>
      </dgm:t>
    </dgm:pt>
    <dgm:pt modelId="{442B1E67-511F-4271-968D-3A461747B316}" type="parTrans" cxnId="{553762E4-3D6F-4815-982E-7C0EA66DF666}">
      <dgm:prSet/>
      <dgm:spPr/>
      <dgm:t>
        <a:bodyPr/>
        <a:lstStyle/>
        <a:p>
          <a:endParaRPr lang="ru-RU"/>
        </a:p>
      </dgm:t>
    </dgm:pt>
    <dgm:pt modelId="{33DB112B-5016-42C1-8461-3232820A2472}" type="sibTrans" cxnId="{553762E4-3D6F-4815-982E-7C0EA66DF666}">
      <dgm:prSet/>
      <dgm:spPr/>
      <dgm:t>
        <a:bodyPr/>
        <a:lstStyle/>
        <a:p>
          <a:endParaRPr lang="ru-RU"/>
        </a:p>
      </dgm:t>
    </dgm:pt>
    <dgm:pt modelId="{C3CA22D4-03D1-400A-8E4F-A68C94639871}">
      <dgm:prSet phldrT="[Текст]" custT="1"/>
      <dgm:spPr/>
      <dgm:t>
        <a:bodyPr/>
        <a:lstStyle/>
        <a:p>
          <a:r>
            <a:rPr lang="ru-RU" sz="1800" dirty="0" smtClean="0"/>
            <a:t>Задачи: </a:t>
          </a:r>
          <a:endParaRPr lang="ru-RU" sz="1800" dirty="0"/>
        </a:p>
      </dgm:t>
    </dgm:pt>
    <dgm:pt modelId="{D2C6E9C9-5695-4A41-A96D-A161AD8320B4}" type="parTrans" cxnId="{3AEB6BF4-CFED-4337-A01B-85C6EE9992F4}">
      <dgm:prSet/>
      <dgm:spPr/>
      <dgm:t>
        <a:bodyPr/>
        <a:lstStyle/>
        <a:p>
          <a:endParaRPr lang="ru-RU"/>
        </a:p>
      </dgm:t>
    </dgm:pt>
    <dgm:pt modelId="{1154B14B-390A-4E06-A327-F61A37A7C5D2}" type="sibTrans" cxnId="{3AEB6BF4-CFED-4337-A01B-85C6EE9992F4}">
      <dgm:prSet/>
      <dgm:spPr/>
      <dgm:t>
        <a:bodyPr/>
        <a:lstStyle/>
        <a:p>
          <a:endParaRPr lang="ru-RU"/>
        </a:p>
      </dgm:t>
    </dgm:pt>
    <dgm:pt modelId="{E2561E61-B0D9-425B-85B7-0DE257D79CBB}">
      <dgm:prSet phldrT="[Текст]" custT="1"/>
      <dgm:spPr/>
      <dgm:t>
        <a:bodyPr/>
        <a:lstStyle/>
        <a:p>
          <a:r>
            <a:rPr lang="ru-RU" sz="1800" dirty="0" smtClean="0"/>
            <a:t>предоставить родителям возможность общаться друг с другом, делиться семейным опытом по вопросам сбережения здоровья детей. </a:t>
          </a:r>
          <a:endParaRPr lang="ru-RU" sz="1800" dirty="0"/>
        </a:p>
      </dgm:t>
    </dgm:pt>
    <dgm:pt modelId="{48C7556A-76C9-4591-B208-9BDD04D0381E}" type="parTrans" cxnId="{A4906305-455D-4122-901C-CC49A1554AA0}">
      <dgm:prSet/>
      <dgm:spPr/>
      <dgm:t>
        <a:bodyPr/>
        <a:lstStyle/>
        <a:p>
          <a:endParaRPr lang="ru-RU"/>
        </a:p>
      </dgm:t>
    </dgm:pt>
    <dgm:pt modelId="{8E68034D-4166-414E-B5A5-8A3EFE1D125F}" type="sibTrans" cxnId="{A4906305-455D-4122-901C-CC49A1554AA0}">
      <dgm:prSet/>
      <dgm:spPr/>
      <dgm:t>
        <a:bodyPr/>
        <a:lstStyle/>
        <a:p>
          <a:endParaRPr lang="ru-RU"/>
        </a:p>
      </dgm:t>
    </dgm:pt>
    <dgm:pt modelId="{41BF535E-EC03-42C3-9354-8FF9528AF8ED}">
      <dgm:prSet phldrT="[Текст]" custT="1"/>
      <dgm:spPr/>
      <dgm:t>
        <a:bodyPr/>
        <a:lstStyle/>
        <a:p>
          <a:r>
            <a:rPr lang="ru-RU" sz="1800" dirty="0" smtClean="0"/>
            <a:t>Объединить усилия ДОУ и семьи в вопросах оздоровления дошкольников; </a:t>
          </a:r>
          <a:endParaRPr lang="ru-RU" sz="1800" dirty="0"/>
        </a:p>
      </dgm:t>
    </dgm:pt>
    <dgm:pt modelId="{E092F477-D128-4E9D-96D8-6926DE0D4450}" type="parTrans" cxnId="{5E1C2DD6-F937-456B-847C-E6363BCB353E}">
      <dgm:prSet/>
      <dgm:spPr/>
      <dgm:t>
        <a:bodyPr/>
        <a:lstStyle/>
        <a:p>
          <a:endParaRPr lang="ru-RU"/>
        </a:p>
      </dgm:t>
    </dgm:pt>
    <dgm:pt modelId="{481ED60A-D0B5-49EA-BFFA-42BCECE07D69}" type="sibTrans" cxnId="{5E1C2DD6-F937-456B-847C-E6363BCB353E}">
      <dgm:prSet/>
      <dgm:spPr/>
      <dgm:t>
        <a:bodyPr/>
        <a:lstStyle/>
        <a:p>
          <a:endParaRPr lang="ru-RU"/>
        </a:p>
      </dgm:t>
    </dgm:pt>
    <dgm:pt modelId="{49009AAD-2F7A-4519-BAA7-EF717A1321A1}" type="pres">
      <dgm:prSet presAssocID="{350EC04F-BCC2-4E98-AB97-057E731203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38551F-2927-447C-844A-33B06A6336E1}" type="pres">
      <dgm:prSet presAssocID="{5FA1D66C-C6DE-4A01-9497-4A505FF64842}" presName="parentText" presStyleLbl="node1" presStyleIdx="0" presStyleCnt="3" custScaleY="485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931D1-AB5D-4C2D-B6BC-1E3563C325E6}" type="pres">
      <dgm:prSet presAssocID="{5FA1D66C-C6DE-4A01-9497-4A505FF6484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74C87-7C1C-41B3-8D37-6C2BE44D6542}" type="pres">
      <dgm:prSet presAssocID="{F5B8110F-C5F1-4330-B074-CEC78CFB0B1C}" presName="parentText" presStyleLbl="node1" presStyleIdx="1" presStyleCnt="3" custScaleY="540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E7FA3-3C9D-47C0-8090-59E93E104433}" type="pres">
      <dgm:prSet presAssocID="{99A6F9AA-4E75-46F5-88FA-873A6106A7B6}" presName="spacer" presStyleCnt="0"/>
      <dgm:spPr/>
    </dgm:pt>
    <dgm:pt modelId="{66830ABE-B1C8-4B8A-B508-548CF11C6921}" type="pres">
      <dgm:prSet presAssocID="{C3CA22D4-03D1-400A-8E4F-A68C94639871}" presName="parentText" presStyleLbl="node1" presStyleIdx="2" presStyleCnt="3" custScaleY="409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B3DD9-B85B-4207-A467-6437F2ADB43D}" type="pres">
      <dgm:prSet presAssocID="{C3CA22D4-03D1-400A-8E4F-A68C9463987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1C2DD6-F937-456B-847C-E6363BCB353E}" srcId="{5FA1D66C-C6DE-4A01-9497-4A505FF64842}" destId="{41BF535E-EC03-42C3-9354-8FF9528AF8ED}" srcOrd="1" destOrd="0" parTransId="{E092F477-D128-4E9D-96D8-6926DE0D4450}" sibTransId="{481ED60A-D0B5-49EA-BFFA-42BCECE07D69}"/>
    <dgm:cxn modelId="{F3F103A9-19AD-4966-801D-49C7054B9D6D}" srcId="{350EC04F-BCC2-4E98-AB97-057E73120376}" destId="{F5B8110F-C5F1-4330-B074-CEC78CFB0B1C}" srcOrd="1" destOrd="0" parTransId="{DCED72D6-5709-46DD-9E93-68E53B01EFFD}" sibTransId="{99A6F9AA-4E75-46F5-88FA-873A6106A7B6}"/>
    <dgm:cxn modelId="{553762E4-3D6F-4815-982E-7C0EA66DF666}" srcId="{C3CA22D4-03D1-400A-8E4F-A68C94639871}" destId="{B22554C5-90C3-4A80-94EC-1F228EF89C13}" srcOrd="2" destOrd="0" parTransId="{442B1E67-511F-4271-968D-3A461747B316}" sibTransId="{33DB112B-5016-42C1-8461-3232820A2472}"/>
    <dgm:cxn modelId="{557E49A2-7D54-4A54-88D8-963956076CDA}" type="presOf" srcId="{EA53830C-C13D-40A4-A538-EA75AC09491A}" destId="{547B3DD9-B85B-4207-A467-6437F2ADB43D}" srcOrd="0" destOrd="1" presId="urn:microsoft.com/office/officeart/2005/8/layout/vList2"/>
    <dgm:cxn modelId="{506650E8-9942-441D-BA19-9D65E665715E}" type="presOf" srcId="{E2561E61-B0D9-425B-85B7-0DE257D79CBB}" destId="{D86931D1-AB5D-4C2D-B6BC-1E3563C325E6}" srcOrd="0" destOrd="0" presId="urn:microsoft.com/office/officeart/2005/8/layout/vList2"/>
    <dgm:cxn modelId="{292A00DA-CE7F-46CA-BDFF-7D5B881E35D0}" srcId="{350EC04F-BCC2-4E98-AB97-057E73120376}" destId="{5FA1D66C-C6DE-4A01-9497-4A505FF64842}" srcOrd="0" destOrd="0" parTransId="{22F37A43-37D1-45BD-B1E1-8D5DB44D7808}" sibTransId="{A57A0D2F-84F8-44CF-B517-0FFA344B2788}"/>
    <dgm:cxn modelId="{65D039C0-211C-4064-8432-F501385A2164}" type="presOf" srcId="{41BF535E-EC03-42C3-9354-8FF9528AF8ED}" destId="{D86931D1-AB5D-4C2D-B6BC-1E3563C325E6}" srcOrd="0" destOrd="1" presId="urn:microsoft.com/office/officeart/2005/8/layout/vList2"/>
    <dgm:cxn modelId="{A4906305-455D-4122-901C-CC49A1554AA0}" srcId="{5FA1D66C-C6DE-4A01-9497-4A505FF64842}" destId="{E2561E61-B0D9-425B-85B7-0DE257D79CBB}" srcOrd="0" destOrd="0" parTransId="{48C7556A-76C9-4591-B208-9BDD04D0381E}" sibTransId="{8E68034D-4166-414E-B5A5-8A3EFE1D125F}"/>
    <dgm:cxn modelId="{274846E2-D512-4AF1-8AEC-9A1E464BB6A1}" type="presOf" srcId="{5FA1D66C-C6DE-4A01-9497-4A505FF64842}" destId="{E938551F-2927-447C-844A-33B06A6336E1}" srcOrd="0" destOrd="0" presId="urn:microsoft.com/office/officeart/2005/8/layout/vList2"/>
    <dgm:cxn modelId="{BE7C0775-4343-49BD-8AF6-40641C131156}" srcId="{C3CA22D4-03D1-400A-8E4F-A68C94639871}" destId="{EA53830C-C13D-40A4-A538-EA75AC09491A}" srcOrd="1" destOrd="0" parTransId="{65A46F46-4B56-43CE-BC00-EC065EFBFF5D}" sibTransId="{236B36D3-DC05-4CC6-BB83-2F23CD0D3891}"/>
    <dgm:cxn modelId="{4E055F02-2321-4706-860B-08E789C2F8A0}" type="presOf" srcId="{B8A190AA-7F64-43B4-9B64-79954B285992}" destId="{547B3DD9-B85B-4207-A467-6437F2ADB43D}" srcOrd="0" destOrd="0" presId="urn:microsoft.com/office/officeart/2005/8/layout/vList2"/>
    <dgm:cxn modelId="{830DBD1D-3D9E-4766-AEC4-1FE771F06943}" type="presOf" srcId="{B22554C5-90C3-4A80-94EC-1F228EF89C13}" destId="{547B3DD9-B85B-4207-A467-6437F2ADB43D}" srcOrd="0" destOrd="2" presId="urn:microsoft.com/office/officeart/2005/8/layout/vList2"/>
    <dgm:cxn modelId="{3AEB6BF4-CFED-4337-A01B-85C6EE9992F4}" srcId="{350EC04F-BCC2-4E98-AB97-057E73120376}" destId="{C3CA22D4-03D1-400A-8E4F-A68C94639871}" srcOrd="2" destOrd="0" parTransId="{D2C6E9C9-5695-4A41-A96D-A161AD8320B4}" sibTransId="{1154B14B-390A-4E06-A327-F61A37A7C5D2}"/>
    <dgm:cxn modelId="{9652DC0C-F485-4339-82B2-B4BBB0C9B8C0}" type="presOf" srcId="{C3CA22D4-03D1-400A-8E4F-A68C94639871}" destId="{66830ABE-B1C8-4B8A-B508-548CF11C6921}" srcOrd="0" destOrd="0" presId="urn:microsoft.com/office/officeart/2005/8/layout/vList2"/>
    <dgm:cxn modelId="{2113ECE0-A09B-4FC0-AA9A-F97C44583417}" type="presOf" srcId="{F5B8110F-C5F1-4330-B074-CEC78CFB0B1C}" destId="{A1774C87-7C1C-41B3-8D37-6C2BE44D6542}" srcOrd="0" destOrd="0" presId="urn:microsoft.com/office/officeart/2005/8/layout/vList2"/>
    <dgm:cxn modelId="{D856FCA6-E5BE-41DD-A523-949679903922}" type="presOf" srcId="{350EC04F-BCC2-4E98-AB97-057E73120376}" destId="{49009AAD-2F7A-4519-BAA7-EF717A1321A1}" srcOrd="0" destOrd="0" presId="urn:microsoft.com/office/officeart/2005/8/layout/vList2"/>
    <dgm:cxn modelId="{B7792D7B-2AF0-4779-A42F-11B253E25C05}" srcId="{C3CA22D4-03D1-400A-8E4F-A68C94639871}" destId="{B8A190AA-7F64-43B4-9B64-79954B285992}" srcOrd="0" destOrd="0" parTransId="{297F1133-5446-4195-B985-6928F670A3B4}" sibTransId="{78B571AF-93CE-4BD6-8F69-766B22015187}"/>
    <dgm:cxn modelId="{2B548A65-31D1-4AC9-ACCD-2AFEB9C00FEB}" type="presParOf" srcId="{49009AAD-2F7A-4519-BAA7-EF717A1321A1}" destId="{E938551F-2927-447C-844A-33B06A6336E1}" srcOrd="0" destOrd="0" presId="urn:microsoft.com/office/officeart/2005/8/layout/vList2"/>
    <dgm:cxn modelId="{1A4865C6-E63B-4A64-AF65-24BB5287D894}" type="presParOf" srcId="{49009AAD-2F7A-4519-BAA7-EF717A1321A1}" destId="{D86931D1-AB5D-4C2D-B6BC-1E3563C325E6}" srcOrd="1" destOrd="0" presId="urn:microsoft.com/office/officeart/2005/8/layout/vList2"/>
    <dgm:cxn modelId="{B9D8BE02-4C0C-4D88-B159-CFDE35792C9A}" type="presParOf" srcId="{49009AAD-2F7A-4519-BAA7-EF717A1321A1}" destId="{A1774C87-7C1C-41B3-8D37-6C2BE44D6542}" srcOrd="2" destOrd="0" presId="urn:microsoft.com/office/officeart/2005/8/layout/vList2"/>
    <dgm:cxn modelId="{B93C7F7B-8570-49FD-9C89-F5C85886C530}" type="presParOf" srcId="{49009AAD-2F7A-4519-BAA7-EF717A1321A1}" destId="{372E7FA3-3C9D-47C0-8090-59E93E104433}" srcOrd="3" destOrd="0" presId="urn:microsoft.com/office/officeart/2005/8/layout/vList2"/>
    <dgm:cxn modelId="{3D9DE6CF-8AB9-4B65-BB2E-D8E79824802E}" type="presParOf" srcId="{49009AAD-2F7A-4519-BAA7-EF717A1321A1}" destId="{66830ABE-B1C8-4B8A-B508-548CF11C6921}" srcOrd="4" destOrd="0" presId="urn:microsoft.com/office/officeart/2005/8/layout/vList2"/>
    <dgm:cxn modelId="{E19B08EE-CB57-45CA-99B3-B8FBC152EC9F}" type="presParOf" srcId="{49009AAD-2F7A-4519-BAA7-EF717A1321A1}" destId="{547B3DD9-B85B-4207-A467-6437F2ADB43D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B4CD1F-393B-41D0-ACDF-FCC8BD521B1F}" type="doc">
      <dgm:prSet loTypeId="urn:microsoft.com/office/officeart/2005/8/layout/hList1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122FA38-D562-40FD-BF3D-1D7AA9D50872}">
      <dgm:prSet phldrT="[Текст]"/>
      <dgm:spPr/>
      <dgm:t>
        <a:bodyPr/>
        <a:lstStyle/>
        <a:p>
          <a:r>
            <a:rPr lang="ru-RU" dirty="0" smtClean="0"/>
            <a:t>Для детей:</a:t>
          </a:r>
          <a:endParaRPr lang="ru-RU" dirty="0"/>
        </a:p>
      </dgm:t>
    </dgm:pt>
    <dgm:pt modelId="{DF36CB33-22E2-4516-BE05-4F99CD2BD0CD}" type="parTrans" cxnId="{9B414AE6-0CA8-4C2C-8408-28E26253162F}">
      <dgm:prSet/>
      <dgm:spPr/>
      <dgm:t>
        <a:bodyPr/>
        <a:lstStyle/>
        <a:p>
          <a:endParaRPr lang="ru-RU"/>
        </a:p>
      </dgm:t>
    </dgm:pt>
    <dgm:pt modelId="{2619ECA5-9205-4E83-9FF3-5D68BEE3716F}" type="sibTrans" cxnId="{9B414AE6-0CA8-4C2C-8408-28E26253162F}">
      <dgm:prSet/>
      <dgm:spPr/>
      <dgm:t>
        <a:bodyPr/>
        <a:lstStyle/>
        <a:p>
          <a:endParaRPr lang="ru-RU"/>
        </a:p>
      </dgm:t>
    </dgm:pt>
    <dgm:pt modelId="{6B3519E9-4C72-428F-B245-4327CEE8E4A7}">
      <dgm:prSet phldrT="[Текст]"/>
      <dgm:spPr/>
      <dgm:t>
        <a:bodyPr/>
        <a:lstStyle/>
        <a:p>
          <a:r>
            <a:rPr lang="ru-RU" dirty="0" smtClean="0"/>
            <a:t>Для родителей</a:t>
          </a:r>
          <a:endParaRPr lang="ru-RU" dirty="0"/>
        </a:p>
      </dgm:t>
    </dgm:pt>
    <dgm:pt modelId="{06F8818B-5C22-4B08-B248-D4F4CE7DD757}" type="sibTrans" cxnId="{DBC2D9C1-45F1-418D-B613-BF094462B623}">
      <dgm:prSet/>
      <dgm:spPr/>
      <dgm:t>
        <a:bodyPr/>
        <a:lstStyle/>
        <a:p>
          <a:endParaRPr lang="ru-RU"/>
        </a:p>
      </dgm:t>
    </dgm:pt>
    <dgm:pt modelId="{A1B9058C-29A8-4F20-8020-12088719693C}" type="parTrans" cxnId="{DBC2D9C1-45F1-418D-B613-BF094462B623}">
      <dgm:prSet/>
      <dgm:spPr/>
      <dgm:t>
        <a:bodyPr/>
        <a:lstStyle/>
        <a:p>
          <a:endParaRPr lang="ru-RU"/>
        </a:p>
      </dgm:t>
    </dgm:pt>
    <dgm:pt modelId="{2323C9CD-5476-4453-89F9-9903450B91FA}">
      <dgm:prSet/>
      <dgm:spPr/>
      <dgm:t>
        <a:bodyPr/>
        <a:lstStyle/>
        <a:p>
          <a:r>
            <a:rPr lang="ru-RU" dirty="0" smtClean="0"/>
            <a:t>Сформированная активная родительская позиция.</a:t>
          </a:r>
          <a:endParaRPr lang="ru-RU" dirty="0"/>
        </a:p>
      </dgm:t>
    </dgm:pt>
    <dgm:pt modelId="{5786FFE3-4F18-4DE4-B5DE-5BD54E812037}" type="parTrans" cxnId="{6184933B-8A53-41D7-BE85-EF1D8A5EAD33}">
      <dgm:prSet/>
      <dgm:spPr/>
      <dgm:t>
        <a:bodyPr/>
        <a:lstStyle/>
        <a:p>
          <a:endParaRPr lang="ru-RU"/>
        </a:p>
      </dgm:t>
    </dgm:pt>
    <dgm:pt modelId="{E9144209-CD87-4C34-B6AB-A44FC7E0FB07}" type="sibTrans" cxnId="{6184933B-8A53-41D7-BE85-EF1D8A5EAD33}">
      <dgm:prSet/>
      <dgm:spPr/>
      <dgm:t>
        <a:bodyPr/>
        <a:lstStyle/>
        <a:p>
          <a:endParaRPr lang="ru-RU"/>
        </a:p>
      </dgm:t>
    </dgm:pt>
    <dgm:pt modelId="{2FF14A74-00DD-4124-A0F7-62096E3B290D}">
      <dgm:prSet/>
      <dgm:spPr/>
      <dgm:t>
        <a:bodyPr/>
        <a:lstStyle/>
        <a:p>
          <a:r>
            <a:rPr lang="ru-RU" dirty="0" smtClean="0"/>
            <a:t> Сформированные навыки здорового образа жизни.</a:t>
          </a:r>
          <a:endParaRPr lang="ru-RU" dirty="0"/>
        </a:p>
      </dgm:t>
    </dgm:pt>
    <dgm:pt modelId="{64BB4F54-0F8B-438C-B49A-259191CC95C7}" type="parTrans" cxnId="{1A95590F-BE6C-4046-AEFF-0B1D7D899F7F}">
      <dgm:prSet/>
      <dgm:spPr/>
      <dgm:t>
        <a:bodyPr/>
        <a:lstStyle/>
        <a:p>
          <a:endParaRPr lang="ru-RU"/>
        </a:p>
      </dgm:t>
    </dgm:pt>
    <dgm:pt modelId="{65BD6A2C-4679-44C1-9D87-F2AF8B01845E}" type="sibTrans" cxnId="{1A95590F-BE6C-4046-AEFF-0B1D7D899F7F}">
      <dgm:prSet/>
      <dgm:spPr/>
      <dgm:t>
        <a:bodyPr/>
        <a:lstStyle/>
        <a:p>
          <a:endParaRPr lang="ru-RU"/>
        </a:p>
      </dgm:t>
    </dgm:pt>
    <dgm:pt modelId="{2B29BC59-9DD2-49E0-B2D0-A5555F9E525F}">
      <dgm:prSet/>
      <dgm:spPr/>
      <dgm:t>
        <a:bodyPr/>
        <a:lstStyle/>
        <a:p>
          <a:r>
            <a:rPr lang="ru-RU" dirty="0" smtClean="0"/>
            <a:t>Правильное физическое развитие детского организма, повышение его сопротивляемости инфекциям.</a:t>
          </a:r>
          <a:endParaRPr lang="ru-RU" dirty="0"/>
        </a:p>
      </dgm:t>
    </dgm:pt>
    <dgm:pt modelId="{74F770DE-181E-44F0-A2CE-6504BEC01A9B}" type="parTrans" cxnId="{FDC46DD2-583A-471E-8798-951591317E3E}">
      <dgm:prSet/>
      <dgm:spPr/>
      <dgm:t>
        <a:bodyPr/>
        <a:lstStyle/>
        <a:p>
          <a:endParaRPr lang="ru-RU"/>
        </a:p>
      </dgm:t>
    </dgm:pt>
    <dgm:pt modelId="{8D3DC3D4-8791-4CBF-B9D4-24732BB7A6E5}" type="sibTrans" cxnId="{FDC46DD2-583A-471E-8798-951591317E3E}">
      <dgm:prSet/>
      <dgm:spPr/>
      <dgm:t>
        <a:bodyPr/>
        <a:lstStyle/>
        <a:p>
          <a:endParaRPr lang="ru-RU"/>
        </a:p>
      </dgm:t>
    </dgm:pt>
    <dgm:pt modelId="{B9948AFA-044B-4F83-8386-742830816813}">
      <dgm:prSet/>
      <dgm:spPr/>
      <dgm:t>
        <a:bodyPr/>
        <a:lstStyle/>
        <a:p>
          <a:r>
            <a:rPr lang="ru-RU" dirty="0" smtClean="0"/>
            <a:t>Улучшение соматических показателей здоровья и показателей физической подготовленности.</a:t>
          </a:r>
          <a:endParaRPr lang="ru-RU" dirty="0"/>
        </a:p>
      </dgm:t>
    </dgm:pt>
    <dgm:pt modelId="{BB51242A-EF53-4360-BBE9-C1C8D79D8600}" type="parTrans" cxnId="{612A0967-631D-4B5E-9AB5-109B8F9877B9}">
      <dgm:prSet/>
      <dgm:spPr/>
      <dgm:t>
        <a:bodyPr/>
        <a:lstStyle/>
        <a:p>
          <a:endParaRPr lang="ru-RU"/>
        </a:p>
      </dgm:t>
    </dgm:pt>
    <dgm:pt modelId="{77921C5E-DDDE-4745-9E13-7D31FB225B38}" type="sibTrans" cxnId="{612A0967-631D-4B5E-9AB5-109B8F9877B9}">
      <dgm:prSet/>
      <dgm:spPr/>
      <dgm:t>
        <a:bodyPr/>
        <a:lstStyle/>
        <a:p>
          <a:endParaRPr lang="ru-RU"/>
        </a:p>
      </dgm:t>
    </dgm:pt>
    <dgm:pt modelId="{A4B08EF0-0941-4F32-A0F4-695F725DCC3D}">
      <dgm:prSet/>
      <dgm:spPr/>
      <dgm:t>
        <a:bodyPr/>
        <a:lstStyle/>
        <a:p>
          <a:r>
            <a:rPr lang="ru-RU" smtClean="0"/>
            <a:t>Повышение компетентности родителей в вопросах физического развития и здоровья.</a:t>
          </a:r>
          <a:endParaRPr lang="ru-RU"/>
        </a:p>
      </dgm:t>
    </dgm:pt>
    <dgm:pt modelId="{33DE85F0-AA6C-4A77-A01F-C79E6AD1CFFC}" type="parTrans" cxnId="{5BC5D93E-D3F9-4218-A4F6-E1267D634B95}">
      <dgm:prSet/>
      <dgm:spPr/>
      <dgm:t>
        <a:bodyPr/>
        <a:lstStyle/>
        <a:p>
          <a:endParaRPr lang="ru-RU"/>
        </a:p>
      </dgm:t>
    </dgm:pt>
    <dgm:pt modelId="{DE9555D9-FFDB-48B7-B8B9-5F5D0C1EEFEB}" type="sibTrans" cxnId="{5BC5D93E-D3F9-4218-A4F6-E1267D634B95}">
      <dgm:prSet/>
      <dgm:spPr/>
      <dgm:t>
        <a:bodyPr/>
        <a:lstStyle/>
        <a:p>
          <a:endParaRPr lang="ru-RU"/>
        </a:p>
      </dgm:t>
    </dgm:pt>
    <dgm:pt modelId="{A99DB3CD-7A63-4433-AB20-E9A070C8E43E}">
      <dgm:prSet/>
      <dgm:spPr/>
      <dgm:t>
        <a:bodyPr/>
        <a:lstStyle/>
        <a:p>
          <a:r>
            <a:rPr lang="ru-RU" smtClean="0"/>
            <a:t>Активное участие родителей в жизнедеятельности ДОУ</a:t>
          </a:r>
          <a:r>
            <a:rPr lang="ru-RU" b="1" smtClean="0"/>
            <a:t>.</a:t>
          </a:r>
          <a:endParaRPr lang="ru-RU"/>
        </a:p>
      </dgm:t>
    </dgm:pt>
    <dgm:pt modelId="{6BEF7AFA-8DEF-460C-94AB-2EE240C19CE0}" type="parTrans" cxnId="{ACE38391-355C-49AC-8FF6-00483AAA6C76}">
      <dgm:prSet/>
      <dgm:spPr/>
      <dgm:t>
        <a:bodyPr/>
        <a:lstStyle/>
        <a:p>
          <a:endParaRPr lang="ru-RU"/>
        </a:p>
      </dgm:t>
    </dgm:pt>
    <dgm:pt modelId="{3A152BE4-969F-4F2E-AB51-06C068EE6870}" type="sibTrans" cxnId="{ACE38391-355C-49AC-8FF6-00483AAA6C76}">
      <dgm:prSet/>
      <dgm:spPr/>
      <dgm:t>
        <a:bodyPr/>
        <a:lstStyle/>
        <a:p>
          <a:endParaRPr lang="ru-RU"/>
        </a:p>
      </dgm:t>
    </dgm:pt>
    <dgm:pt modelId="{5864BC0D-CFAD-497E-9A5E-797704055349}">
      <dgm:prSet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Сформированность</a:t>
          </a:r>
          <a:r>
            <a:rPr lang="ru-RU" dirty="0" smtClean="0"/>
            <a:t> гигиенической культуры, наличие потребности в здоровом образе жизни и возможностей его обеспечения.</a:t>
          </a:r>
          <a:endParaRPr lang="ru-RU" dirty="0"/>
        </a:p>
      </dgm:t>
    </dgm:pt>
    <dgm:pt modelId="{D1FA3613-D9F2-4E81-BA80-D8D5959FEF99}" type="parTrans" cxnId="{C868C624-E232-4316-A55F-5DA33560C918}">
      <dgm:prSet/>
      <dgm:spPr/>
    </dgm:pt>
    <dgm:pt modelId="{8379C268-846B-4515-8987-3BC8C3623641}" type="sibTrans" cxnId="{C868C624-E232-4316-A55F-5DA33560C918}">
      <dgm:prSet/>
      <dgm:spPr/>
    </dgm:pt>
    <dgm:pt modelId="{7CC2A316-1CF1-415D-A8ED-FEBE64EB5BF5}" type="pres">
      <dgm:prSet presAssocID="{04B4CD1F-393B-41D0-ACDF-FCC8BD521B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AC6D08-0258-4299-BD6F-7EC8498E0B69}" type="pres">
      <dgm:prSet presAssocID="{0122FA38-D562-40FD-BF3D-1D7AA9D50872}" presName="composite" presStyleCnt="0"/>
      <dgm:spPr/>
    </dgm:pt>
    <dgm:pt modelId="{969BD4EB-6054-4EF7-9F40-72E48DF13DD1}" type="pres">
      <dgm:prSet presAssocID="{0122FA38-D562-40FD-BF3D-1D7AA9D5087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37E71-A2B2-44E7-A28D-87951B95BA65}" type="pres">
      <dgm:prSet presAssocID="{0122FA38-D562-40FD-BF3D-1D7AA9D5087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38D19C-3FD6-41D8-8168-D986FFCD1657}" type="pres">
      <dgm:prSet presAssocID="{2619ECA5-9205-4E83-9FF3-5D68BEE3716F}" presName="space" presStyleCnt="0"/>
      <dgm:spPr/>
    </dgm:pt>
    <dgm:pt modelId="{E760A4D7-FEAB-4A50-8863-33B0D70DCEA4}" type="pres">
      <dgm:prSet presAssocID="{6B3519E9-4C72-428F-B245-4327CEE8E4A7}" presName="composite" presStyleCnt="0"/>
      <dgm:spPr/>
    </dgm:pt>
    <dgm:pt modelId="{97EE0A42-CD08-49D4-AF7D-4A79454AF81F}" type="pres">
      <dgm:prSet presAssocID="{6B3519E9-4C72-428F-B245-4327CEE8E4A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3C8EB-7042-45E0-AE1F-D63A14AF2A15}" type="pres">
      <dgm:prSet presAssocID="{6B3519E9-4C72-428F-B245-4327CEE8E4A7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BC3EC0-1922-4C24-835A-B59976ADB5E2}" type="presOf" srcId="{2323C9CD-5476-4453-89F9-9903450B91FA}" destId="{7D23C8EB-7042-45E0-AE1F-D63A14AF2A15}" srcOrd="0" destOrd="0" presId="urn:microsoft.com/office/officeart/2005/8/layout/hList1"/>
    <dgm:cxn modelId="{C868C624-E232-4316-A55F-5DA33560C918}" srcId="{0122FA38-D562-40FD-BF3D-1D7AA9D50872}" destId="{5864BC0D-CFAD-497E-9A5E-797704055349}" srcOrd="3" destOrd="0" parTransId="{D1FA3613-D9F2-4E81-BA80-D8D5959FEF99}" sibTransId="{8379C268-846B-4515-8987-3BC8C3623641}"/>
    <dgm:cxn modelId="{9B414AE6-0CA8-4C2C-8408-28E26253162F}" srcId="{04B4CD1F-393B-41D0-ACDF-FCC8BD521B1F}" destId="{0122FA38-D562-40FD-BF3D-1D7AA9D50872}" srcOrd="0" destOrd="0" parTransId="{DF36CB33-22E2-4516-BE05-4F99CD2BD0CD}" sibTransId="{2619ECA5-9205-4E83-9FF3-5D68BEE3716F}"/>
    <dgm:cxn modelId="{2064EAC8-920E-4E44-A1A9-7355DB16EFC2}" type="presOf" srcId="{6B3519E9-4C72-428F-B245-4327CEE8E4A7}" destId="{97EE0A42-CD08-49D4-AF7D-4A79454AF81F}" srcOrd="0" destOrd="0" presId="urn:microsoft.com/office/officeart/2005/8/layout/hList1"/>
    <dgm:cxn modelId="{1A95590F-BE6C-4046-AEFF-0B1D7D899F7F}" srcId="{0122FA38-D562-40FD-BF3D-1D7AA9D50872}" destId="{2FF14A74-00DD-4124-A0F7-62096E3B290D}" srcOrd="0" destOrd="0" parTransId="{64BB4F54-0F8B-438C-B49A-259191CC95C7}" sibTransId="{65BD6A2C-4679-44C1-9D87-F2AF8B01845E}"/>
    <dgm:cxn modelId="{BC53622D-EDEE-49A0-8F49-F281F0577F9D}" type="presOf" srcId="{B9948AFA-044B-4F83-8386-742830816813}" destId="{46837E71-A2B2-44E7-A28D-87951B95BA65}" srcOrd="0" destOrd="2" presId="urn:microsoft.com/office/officeart/2005/8/layout/hList1"/>
    <dgm:cxn modelId="{ACE38391-355C-49AC-8FF6-00483AAA6C76}" srcId="{6B3519E9-4C72-428F-B245-4327CEE8E4A7}" destId="{A99DB3CD-7A63-4433-AB20-E9A070C8E43E}" srcOrd="2" destOrd="0" parTransId="{6BEF7AFA-8DEF-460C-94AB-2EE240C19CE0}" sibTransId="{3A152BE4-969F-4F2E-AB51-06C068EE6870}"/>
    <dgm:cxn modelId="{EDC2C8AD-5382-4BBF-9AFB-C56C2E62FCEB}" type="presOf" srcId="{2FF14A74-00DD-4124-A0F7-62096E3B290D}" destId="{46837E71-A2B2-44E7-A28D-87951B95BA65}" srcOrd="0" destOrd="0" presId="urn:microsoft.com/office/officeart/2005/8/layout/hList1"/>
    <dgm:cxn modelId="{DBC2D9C1-45F1-418D-B613-BF094462B623}" srcId="{04B4CD1F-393B-41D0-ACDF-FCC8BD521B1F}" destId="{6B3519E9-4C72-428F-B245-4327CEE8E4A7}" srcOrd="1" destOrd="0" parTransId="{A1B9058C-29A8-4F20-8020-12088719693C}" sibTransId="{06F8818B-5C22-4B08-B248-D4F4CE7DD757}"/>
    <dgm:cxn modelId="{0544FBD7-6C70-4C67-A18F-4867E9147B45}" type="presOf" srcId="{04B4CD1F-393B-41D0-ACDF-FCC8BD521B1F}" destId="{7CC2A316-1CF1-415D-A8ED-FEBE64EB5BF5}" srcOrd="0" destOrd="0" presId="urn:microsoft.com/office/officeart/2005/8/layout/hList1"/>
    <dgm:cxn modelId="{5BC5D93E-D3F9-4218-A4F6-E1267D634B95}" srcId="{6B3519E9-4C72-428F-B245-4327CEE8E4A7}" destId="{A4B08EF0-0941-4F32-A0F4-695F725DCC3D}" srcOrd="1" destOrd="0" parTransId="{33DE85F0-AA6C-4A77-A01F-C79E6AD1CFFC}" sibTransId="{DE9555D9-FFDB-48B7-B8B9-5F5D0C1EEFEB}"/>
    <dgm:cxn modelId="{6184933B-8A53-41D7-BE85-EF1D8A5EAD33}" srcId="{6B3519E9-4C72-428F-B245-4327CEE8E4A7}" destId="{2323C9CD-5476-4453-89F9-9903450B91FA}" srcOrd="0" destOrd="0" parTransId="{5786FFE3-4F18-4DE4-B5DE-5BD54E812037}" sibTransId="{E9144209-CD87-4C34-B6AB-A44FC7E0FB07}"/>
    <dgm:cxn modelId="{39382C8C-CDA2-455E-BAE8-192A93880E6B}" type="presOf" srcId="{0122FA38-D562-40FD-BF3D-1D7AA9D50872}" destId="{969BD4EB-6054-4EF7-9F40-72E48DF13DD1}" srcOrd="0" destOrd="0" presId="urn:microsoft.com/office/officeart/2005/8/layout/hList1"/>
    <dgm:cxn modelId="{612A0967-631D-4B5E-9AB5-109B8F9877B9}" srcId="{0122FA38-D562-40FD-BF3D-1D7AA9D50872}" destId="{B9948AFA-044B-4F83-8386-742830816813}" srcOrd="2" destOrd="0" parTransId="{BB51242A-EF53-4360-BBE9-C1C8D79D8600}" sibTransId="{77921C5E-DDDE-4745-9E13-7D31FB225B38}"/>
    <dgm:cxn modelId="{D96DCFF6-3182-4116-B5A5-F1A973A2A1ED}" type="presOf" srcId="{A4B08EF0-0941-4F32-A0F4-695F725DCC3D}" destId="{7D23C8EB-7042-45E0-AE1F-D63A14AF2A15}" srcOrd="0" destOrd="1" presId="urn:microsoft.com/office/officeart/2005/8/layout/hList1"/>
    <dgm:cxn modelId="{543DD49F-E642-413E-8B12-46777FA296F0}" type="presOf" srcId="{2B29BC59-9DD2-49E0-B2D0-A5555F9E525F}" destId="{46837E71-A2B2-44E7-A28D-87951B95BA65}" srcOrd="0" destOrd="1" presId="urn:microsoft.com/office/officeart/2005/8/layout/hList1"/>
    <dgm:cxn modelId="{196CB0F7-6EFB-4462-BB8C-87784476F7B5}" type="presOf" srcId="{5864BC0D-CFAD-497E-9A5E-797704055349}" destId="{46837E71-A2B2-44E7-A28D-87951B95BA65}" srcOrd="0" destOrd="3" presId="urn:microsoft.com/office/officeart/2005/8/layout/hList1"/>
    <dgm:cxn modelId="{A407A3E9-B072-435B-AA11-722F0DD683B0}" type="presOf" srcId="{A99DB3CD-7A63-4433-AB20-E9A070C8E43E}" destId="{7D23C8EB-7042-45E0-AE1F-D63A14AF2A15}" srcOrd="0" destOrd="2" presId="urn:microsoft.com/office/officeart/2005/8/layout/hList1"/>
    <dgm:cxn modelId="{FDC46DD2-583A-471E-8798-951591317E3E}" srcId="{0122FA38-D562-40FD-BF3D-1D7AA9D50872}" destId="{2B29BC59-9DD2-49E0-B2D0-A5555F9E525F}" srcOrd="1" destOrd="0" parTransId="{74F770DE-181E-44F0-A2CE-6504BEC01A9B}" sibTransId="{8D3DC3D4-8791-4CBF-B9D4-24732BB7A6E5}"/>
    <dgm:cxn modelId="{0112480F-F77D-49F3-B296-9047AA978443}" type="presParOf" srcId="{7CC2A316-1CF1-415D-A8ED-FEBE64EB5BF5}" destId="{3DAC6D08-0258-4299-BD6F-7EC8498E0B69}" srcOrd="0" destOrd="0" presId="urn:microsoft.com/office/officeart/2005/8/layout/hList1"/>
    <dgm:cxn modelId="{E21B571E-2FA0-4276-9871-AFDB14955FF2}" type="presParOf" srcId="{3DAC6D08-0258-4299-BD6F-7EC8498E0B69}" destId="{969BD4EB-6054-4EF7-9F40-72E48DF13DD1}" srcOrd="0" destOrd="0" presId="urn:microsoft.com/office/officeart/2005/8/layout/hList1"/>
    <dgm:cxn modelId="{87E76B5F-FA55-4116-8A0A-EE80286437E8}" type="presParOf" srcId="{3DAC6D08-0258-4299-BD6F-7EC8498E0B69}" destId="{46837E71-A2B2-44E7-A28D-87951B95BA65}" srcOrd="1" destOrd="0" presId="urn:microsoft.com/office/officeart/2005/8/layout/hList1"/>
    <dgm:cxn modelId="{CF546667-1328-482D-BDD8-60CAA9DF0816}" type="presParOf" srcId="{7CC2A316-1CF1-415D-A8ED-FEBE64EB5BF5}" destId="{6C38D19C-3FD6-41D8-8168-D986FFCD1657}" srcOrd="1" destOrd="0" presId="urn:microsoft.com/office/officeart/2005/8/layout/hList1"/>
    <dgm:cxn modelId="{65B11FAA-61DA-4133-97DF-1FCE53C79D3F}" type="presParOf" srcId="{7CC2A316-1CF1-415D-A8ED-FEBE64EB5BF5}" destId="{E760A4D7-FEAB-4A50-8863-33B0D70DCEA4}" srcOrd="2" destOrd="0" presId="urn:microsoft.com/office/officeart/2005/8/layout/hList1"/>
    <dgm:cxn modelId="{859C2BBE-3CFD-4E15-BEC4-479C55BF1474}" type="presParOf" srcId="{E760A4D7-FEAB-4A50-8863-33B0D70DCEA4}" destId="{97EE0A42-CD08-49D4-AF7D-4A79454AF81F}" srcOrd="0" destOrd="0" presId="urn:microsoft.com/office/officeart/2005/8/layout/hList1"/>
    <dgm:cxn modelId="{C27C23BA-E890-4764-9B0C-5C60B2A64DA7}" type="presParOf" srcId="{E760A4D7-FEAB-4A50-8863-33B0D70DCEA4}" destId="{7D23C8EB-7042-45E0-AE1F-D63A14AF2A1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9DF1B1-A15B-4F86-B51D-E3ED48BFE913}">
      <dsp:nvSpPr>
        <dsp:cNvPr id="0" name=""/>
        <dsp:cNvSpPr/>
      </dsp:nvSpPr>
      <dsp:spPr>
        <a:xfrm>
          <a:off x="3722118" y="2046666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ЗДОРОВЫЙ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РЕБЕНОК</a:t>
          </a:r>
        </a:p>
      </dsp:txBody>
      <dsp:txXfrm>
        <a:off x="3950101" y="2274649"/>
        <a:ext cx="1100797" cy="1100797"/>
      </dsp:txXfrm>
    </dsp:sp>
    <dsp:sp modelId="{15AA1CF5-ACD1-49B6-9F95-832EA854EA39}">
      <dsp:nvSpPr>
        <dsp:cNvPr id="0" name=""/>
        <dsp:cNvSpPr/>
      </dsp:nvSpPr>
      <dsp:spPr>
        <a:xfrm rot="16200000">
          <a:off x="4265619" y="1796220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88755" y="1800042"/>
        <a:ext cx="23488" cy="23488"/>
      </dsp:txXfrm>
    </dsp:sp>
    <dsp:sp modelId="{E19885B2-7357-409B-A565-CE263863C91C}">
      <dsp:nvSpPr>
        <dsp:cNvPr id="0" name=""/>
        <dsp:cNvSpPr/>
      </dsp:nvSpPr>
      <dsp:spPr>
        <a:xfrm>
          <a:off x="3722118" y="20141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 на формирование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 правильной осанки</a:t>
          </a:r>
        </a:p>
      </dsp:txBody>
      <dsp:txXfrm>
        <a:off x="3950101" y="248124"/>
        <a:ext cx="1100797" cy="1100797"/>
      </dsp:txXfrm>
    </dsp:sp>
    <dsp:sp modelId="{495B94A8-4AD0-4618-9B98-B1058782689B}">
      <dsp:nvSpPr>
        <dsp:cNvPr id="0" name=""/>
        <dsp:cNvSpPr/>
      </dsp:nvSpPr>
      <dsp:spPr>
        <a:xfrm rot="19800000">
          <a:off x="5143130" y="2302851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66267" y="2306673"/>
        <a:ext cx="23488" cy="23488"/>
      </dsp:txXfrm>
    </dsp:sp>
    <dsp:sp modelId="{BDEA19EB-9B7F-4569-848B-EF380577DC53}">
      <dsp:nvSpPr>
        <dsp:cNvPr id="0" name=""/>
        <dsp:cNvSpPr/>
      </dsp:nvSpPr>
      <dsp:spPr>
        <a:xfrm>
          <a:off x="5477140" y="1033404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Игры, направленные на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исправление плоскостопия.</a:t>
          </a:r>
          <a:endParaRPr kumimoji="0" lang="ru-RU" sz="1100" b="1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705123" y="1261387"/>
        <a:ext cx="1100797" cy="1100797"/>
      </dsp:txXfrm>
    </dsp:sp>
    <dsp:sp modelId="{77E0DCAE-D1AD-4BCE-BB3B-6B780AC578FF}">
      <dsp:nvSpPr>
        <dsp:cNvPr id="0" name=""/>
        <dsp:cNvSpPr/>
      </dsp:nvSpPr>
      <dsp:spPr>
        <a:xfrm rot="1800000">
          <a:off x="5143130" y="3316113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66267" y="3319935"/>
        <a:ext cx="23488" cy="23488"/>
      </dsp:txXfrm>
    </dsp:sp>
    <dsp:sp modelId="{23E07467-36BA-4C10-AEEF-9FF331E2BB88}">
      <dsp:nvSpPr>
        <dsp:cNvPr id="0" name=""/>
        <dsp:cNvSpPr/>
      </dsp:nvSpPr>
      <dsp:spPr>
        <a:xfrm>
          <a:off x="5477140" y="3059928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 на преодоление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ожирения</a:t>
          </a:r>
          <a:endParaRPr kumimoji="0" lang="ru-RU" sz="11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705123" y="3287911"/>
        <a:ext cx="1100797" cy="1100797"/>
      </dsp:txXfrm>
    </dsp:sp>
    <dsp:sp modelId="{8144A788-75D8-4251-B9BF-FA3667B3FD6B}">
      <dsp:nvSpPr>
        <dsp:cNvPr id="0" name=""/>
        <dsp:cNvSpPr/>
      </dsp:nvSpPr>
      <dsp:spPr>
        <a:xfrm rot="5400000">
          <a:off x="4265619" y="3822745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88755" y="3826566"/>
        <a:ext cx="23488" cy="23488"/>
      </dsp:txXfrm>
    </dsp:sp>
    <dsp:sp modelId="{E28EC081-A52A-4DD8-B501-46C972248411}">
      <dsp:nvSpPr>
        <dsp:cNvPr id="0" name=""/>
        <dsp:cNvSpPr/>
      </dsp:nvSpPr>
      <dsp:spPr>
        <a:xfrm>
          <a:off x="3722118" y="4073191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 на преодоление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последствий болезни ВСД</a:t>
          </a:r>
        </a:p>
      </dsp:txBody>
      <dsp:txXfrm>
        <a:off x="3950101" y="4301174"/>
        <a:ext cx="1100797" cy="1100797"/>
      </dsp:txXfrm>
    </dsp:sp>
    <dsp:sp modelId="{F59F6CC4-EF0B-483B-B1B6-3A1D735C96DD}">
      <dsp:nvSpPr>
        <dsp:cNvPr id="0" name=""/>
        <dsp:cNvSpPr/>
      </dsp:nvSpPr>
      <dsp:spPr>
        <a:xfrm rot="9000000">
          <a:off x="3388108" y="3316113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611244" y="3319935"/>
        <a:ext cx="23488" cy="23488"/>
      </dsp:txXfrm>
    </dsp:sp>
    <dsp:sp modelId="{3AEF2FDD-0B45-4248-BE4B-78B92FE013D3}">
      <dsp:nvSpPr>
        <dsp:cNvPr id="0" name=""/>
        <dsp:cNvSpPr/>
      </dsp:nvSpPr>
      <dsp:spPr>
        <a:xfrm>
          <a:off x="1967095" y="3059928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 для ЧБД</a:t>
          </a:r>
        </a:p>
      </dsp:txBody>
      <dsp:txXfrm>
        <a:off x="2195078" y="3287911"/>
        <a:ext cx="1100797" cy="1100797"/>
      </dsp:txXfrm>
    </dsp:sp>
    <dsp:sp modelId="{FB2258C7-9182-4FFC-B1D4-464027DF9B5D}">
      <dsp:nvSpPr>
        <dsp:cNvPr id="0" name=""/>
        <dsp:cNvSpPr/>
      </dsp:nvSpPr>
      <dsp:spPr>
        <a:xfrm rot="12600000">
          <a:off x="3388108" y="2302851"/>
          <a:ext cx="469760" cy="31131"/>
        </a:xfrm>
        <a:custGeom>
          <a:avLst/>
          <a:gdLst/>
          <a:ahLst/>
          <a:cxnLst/>
          <a:rect l="0" t="0" r="0" b="0"/>
          <a:pathLst>
            <a:path>
              <a:moveTo>
                <a:pt x="0" y="15565"/>
              </a:moveTo>
              <a:lnTo>
                <a:pt x="469760" y="1556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611244" y="2306673"/>
        <a:ext cx="23488" cy="23488"/>
      </dsp:txXfrm>
    </dsp:sp>
    <dsp:sp modelId="{35F715FE-ED72-43B2-B3DA-83F70F9DF188}">
      <dsp:nvSpPr>
        <dsp:cNvPr id="0" name=""/>
        <dsp:cNvSpPr/>
      </dsp:nvSpPr>
      <dsp:spPr>
        <a:xfrm>
          <a:off x="1967095" y="1033404"/>
          <a:ext cx="1556763" cy="155676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Игры при болезнях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 носа и горла</a:t>
          </a:r>
          <a:r>
            <a:rPr kumimoji="0" lang="ru-RU" sz="11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 </a:t>
          </a:r>
        </a:p>
      </dsp:txBody>
      <dsp:txXfrm>
        <a:off x="2195078" y="1261387"/>
        <a:ext cx="1100797" cy="11007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B4F68-A6CD-4D49-9E01-008DCC6FEAE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21F24-FA2E-4882-B48C-771DD9F3B8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F4BB1-C30C-42DA-AFE1-541188A6BB55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A2B8-9DAC-436C-9B3D-C69154A69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EDDF3-3302-4834-A3C8-24CC4612FE4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1D27-F68B-406F-8FD9-C1EF8A7E0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7C675-8A44-4D85-AD57-E9B16F36107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C44FC-0740-4AAC-A9AD-9E8A39D4E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DD3FC-2935-4B70-B444-670BEC4EFF58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4A123-F003-4B85-84F7-3F336ED66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53C5-0C08-48A9-BF7A-FC4C1E28156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0B411-8F71-4D40-BBBF-381ADEDDA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D76D1-550A-44DC-AE74-3F140D6CCF78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3F369-738F-4B03-8D41-2CFC9C8B8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8387E-0DFB-46D5-95E9-B2B643777C7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BC34B-F4B1-47D2-B871-4E17EAEE3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232EA-8938-4785-80A9-83F18C140AEF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7C44-5EE7-40B1-BE2E-ACF6D93B1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8FC1D-BDAD-4799-9695-BC43D6F7B2A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4DFEC-BF56-43DF-92D2-54CC65523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797C7-C711-47EE-9361-0A7021973B8B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7EE2-C16F-462D-B43F-1AE3A758A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7049-24E6-486B-83F8-47812CF8EDE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28CD2-0F72-4E1F-8A8F-5CB54E910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E623B9-9882-46F4-993B-58049B782016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D444B5-AFF3-440C-8399-75FAAF2CC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 spd="slow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1357313" y="3887788"/>
            <a:ext cx="7358062" cy="1470025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</a:rPr>
              <a:t>«Использование лечебных игр в оздоровлении детей»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-324544" y="-8593"/>
            <a:ext cx="9720386" cy="773297"/>
          </a:xfrm>
        </p:spPr>
        <p:txBody>
          <a:bodyPr/>
          <a:lstStyle/>
          <a:p>
            <a:r>
              <a:rPr lang="ru-RU" sz="3200" b="1" i="1" dirty="0" smtClean="0">
                <a:latin typeface="Bookman Old Style" pitchFamily="18" charset="0"/>
              </a:rPr>
              <a:t>Комплекс закаливающих мероприятий</a:t>
            </a:r>
            <a:r>
              <a:rPr lang="ru-RU" sz="3200" dirty="0" smtClean="0"/>
              <a:t> 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Соблюдение температурного режима в течение дня;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Правильная организация прогулки и её длительность;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Соблюдение сезонной одежды во время прогулок, учитывая индивидуальное состояние здоровья детей;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Облегчённая одежда для детей в д/саду;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Полоскание рта и промывание полости носа прохладной водой;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Сон с обнаженным торсом;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Дыхательная гимнастика после сна;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Мытьё прохладной водой рук по локоть;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Комплекс контрастных закаливающих процедур;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Комплекс процедур по дорожке “здоровья” (тактильные дорожки).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68144" y="188640"/>
            <a:ext cx="3412976" cy="1143000"/>
          </a:xfrm>
        </p:spPr>
        <p:txBody>
          <a:bodyPr/>
          <a:lstStyle/>
          <a:p>
            <a:r>
              <a:rPr lang="ru-RU" sz="2000" dirty="0" smtClean="0"/>
              <a:t>Режимные моменты, индивидуальная и подгрупповая работа</a:t>
            </a:r>
            <a:endParaRPr lang="ru-RU" sz="2000" dirty="0"/>
          </a:p>
        </p:txBody>
      </p:sp>
      <p:pic>
        <p:nvPicPr>
          <p:cNvPr id="7" name="Содержимое 6" descr="SAM_067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9905" r="8726" b="3113"/>
          <a:stretch>
            <a:fillRect/>
          </a:stretch>
        </p:blipFill>
        <p:spPr>
          <a:xfrm>
            <a:off x="251520" y="188640"/>
            <a:ext cx="5544616" cy="3716730"/>
          </a:xfrm>
        </p:spPr>
      </p:pic>
      <p:pic>
        <p:nvPicPr>
          <p:cNvPr id="8" name="Содержимое 7" descr="SAM_068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5189" r="16981" b="-29"/>
          <a:stretch>
            <a:fillRect/>
          </a:stretch>
        </p:blipFill>
        <p:spPr>
          <a:xfrm>
            <a:off x="4355976" y="3314210"/>
            <a:ext cx="4593057" cy="3323206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AM_06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571" r="9125" b="2770"/>
          <a:stretch>
            <a:fillRect/>
          </a:stretch>
        </p:blipFill>
        <p:spPr>
          <a:xfrm>
            <a:off x="395536" y="548680"/>
            <a:ext cx="8502708" cy="5455889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SAM_06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772" r="13807" b="2139"/>
          <a:stretch>
            <a:fillRect/>
          </a:stretch>
        </p:blipFill>
        <p:spPr>
          <a:xfrm>
            <a:off x="827584" y="332656"/>
            <a:ext cx="7461948" cy="6008322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AM_06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382" r="13992"/>
          <a:stretch>
            <a:fillRect/>
          </a:stretch>
        </p:blipFill>
        <p:spPr>
          <a:xfrm>
            <a:off x="467544" y="476672"/>
            <a:ext cx="8295276" cy="6094460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21084964"/>
              </p:ext>
            </p:extLst>
          </p:nvPr>
        </p:nvGraphicFramePr>
        <p:xfrm>
          <a:off x="467544" y="1690184"/>
          <a:ext cx="8373616" cy="5185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-323850" y="-242888"/>
            <a:ext cx="8229600" cy="1143001"/>
          </a:xfrm>
        </p:spPr>
        <p:txBody>
          <a:bodyPr/>
          <a:lstStyle/>
          <a:p>
            <a:r>
              <a:rPr lang="ru-RU" b="1" dirty="0" smtClean="0"/>
              <a:t>Работа с родителями: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02342682"/>
              </p:ext>
            </p:extLst>
          </p:nvPr>
        </p:nvGraphicFramePr>
        <p:xfrm>
          <a:off x="214282" y="1844824"/>
          <a:ext cx="892971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-323850" y="0"/>
            <a:ext cx="9467850" cy="1143000"/>
          </a:xfrm>
        </p:spPr>
        <p:txBody>
          <a:bodyPr/>
          <a:lstStyle/>
          <a:p>
            <a:r>
              <a:rPr lang="ru-RU" sz="4000" b="1" dirty="0" smtClean="0"/>
              <a:t>Предметно-пространственная среда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34818" name="Picture 2" descr="I:\DCIM\100PHOTO\SAM_0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357298"/>
            <a:ext cx="4616212" cy="2598756"/>
          </a:xfrm>
          <a:prstGeom prst="rect">
            <a:avLst/>
          </a:prstGeom>
          <a:noFill/>
        </p:spPr>
      </p:pic>
      <p:pic>
        <p:nvPicPr>
          <p:cNvPr id="34819" name="Picture 3" descr="I:\DCIM\100PHOTO\SAM_06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4262748" y="4143380"/>
            <a:ext cx="4568272" cy="2571768"/>
          </a:xfrm>
          <a:prstGeom prst="rect">
            <a:avLst/>
          </a:prstGeom>
          <a:noFill/>
        </p:spPr>
      </p:pic>
      <p:pic>
        <p:nvPicPr>
          <p:cNvPr id="34820" name="Picture 4" descr="I:\DCIM\100PHOTO\SAM_06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692310" y="2478203"/>
            <a:ext cx="5456489" cy="30718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-14630" y="-387424"/>
            <a:ext cx="8229601" cy="1143001"/>
          </a:xfrm>
        </p:spPr>
        <p:txBody>
          <a:bodyPr/>
          <a:lstStyle/>
          <a:p>
            <a:r>
              <a:rPr lang="ru-RU" b="1" dirty="0" smtClean="0"/>
              <a:t>Ожидаемые результаты: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571480"/>
          <a:ext cx="8358246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34082"/>
          </a:xfrm>
        </p:spPr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О.В. Козырева «Лечебная физкультура для дошкольников» – М.:2005г.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Е.Н. Вареник «Физкультурно-оздоровительные занятия с детьми 5-6 лет» – М.: 2008г.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Т.Г. Анисимов, С.А. Ульянова «Формирование правильной осанки и коррекция плоскостопия у дошкольников» – Волгоград: 2009г. 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Е.И. Подольская «Комплексы лечебной гимнастики для детей 5-7 лет» – Волгоград: 2010г.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Е.А. Бабенко «Игры, которые лечат» для детей  от 3-7 лет – М. 2010г. 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А.С. Галанов «Игры, которые лечат» для детей от 1 года до 3 лет – М.:2003г.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А.С. Галанов «Игры, которые лечат» для детей от 3 до 5 лет – М.:2005г.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А.С. Галанов «Игры, которые лечат» для детей от 5 до 7 лет – М.:2005г.</a:t>
            </a:r>
          </a:p>
          <a:p>
            <a:pPr marL="457200" lvl="0" indent="-457200">
              <a:buFont typeface="Arial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В.Т. Кудрявцева, Б.Б. Егоров «Развивающая педагогика оздоровления», Москва, </a:t>
            </a:r>
            <a:r>
              <a:rPr lang="ru-RU" sz="20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Линка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-пресс, 2000г.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2722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68313" y="2852738"/>
            <a:ext cx="8189912" cy="2581275"/>
          </a:xfrm>
        </p:spPr>
        <p:txBody>
          <a:bodyPr/>
          <a:lstStyle/>
          <a:p>
            <a:pPr eaLnBrk="1" hangingPunct="1"/>
            <a:r>
              <a:rPr lang="ru-RU" sz="4000" i="1" dirty="0" smtClean="0">
                <a:latin typeface="Times New Roman" pitchFamily="18" charset="0"/>
              </a:rPr>
              <a:t>«Здоровье – это не подарок, который человек получает один раз и на всю жизнь, а результат сознательного поведения каждого человека и всех в обществе».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457200" y="3071810"/>
            <a:ext cx="8229600" cy="305435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Ольга\Desktop\18441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3086260" cy="4929198"/>
          </a:xfrm>
          <a:prstGeom prst="rect">
            <a:avLst/>
          </a:prstGeom>
          <a:noFill/>
        </p:spPr>
      </p:pic>
      <p:pic>
        <p:nvPicPr>
          <p:cNvPr id="33796" name="Picture 4" descr="C:\Users\Ольга\Desktop\galanov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214554"/>
            <a:ext cx="3032846" cy="4500594"/>
          </a:xfrm>
          <a:prstGeom prst="rect">
            <a:avLst/>
          </a:prstGeom>
          <a:noFill/>
        </p:spPr>
      </p:pic>
      <p:pic>
        <p:nvPicPr>
          <p:cNvPr id="33797" name="Picture 5" descr="C:\Users\Ольга\Desktop\1305040878_igry-kotorye-lecha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0725" y="214290"/>
            <a:ext cx="3343275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Bookman Old Style" pitchFamily="18" charset="0"/>
              </a:rPr>
              <a:t>Цель: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53895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i="1" smtClean="0">
                <a:latin typeface="Bookman Old Style" pitchFamily="18" charset="0"/>
              </a:rPr>
              <a:t>Укрепление здоровья детей через организацию специальных подвижных и лечебных игр.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64807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Задачи</a:t>
            </a:r>
            <a:r>
              <a:rPr lang="ru-RU" sz="3200" dirty="0" smtClean="0"/>
              <a:t>: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179388" y="2060848"/>
            <a:ext cx="8964612" cy="367347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Формирование представлений о возможностях своего тела, о необходимости сохранения здоровья.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Содействие формированию гармоничного телосложения, правильной осанки, стопы, носового дыхания.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Сохранение положительного психоэмоционального состояния.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Развитие основных физических качеств и двигательных способностей.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Удовлетворение потребности в движении.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Формирование умения выполнять правила игры, подчиняться их требованиям.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300" dirty="0" smtClean="0">
                <a:latin typeface="Bookman Old Style" pitchFamily="18" charset="0"/>
              </a:rPr>
              <a:t>Поощрение двигательного творчества.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Заголовок 1"/>
          <p:cNvSpPr>
            <a:spLocks noGrp="1"/>
          </p:cNvSpPr>
          <p:nvPr>
            <p:ph type="title"/>
          </p:nvPr>
        </p:nvSpPr>
        <p:spPr>
          <a:xfrm>
            <a:off x="684213" y="0"/>
            <a:ext cx="7010400" cy="1154113"/>
          </a:xfrm>
        </p:spPr>
        <p:txBody>
          <a:bodyPr/>
          <a:lstStyle/>
          <a:p>
            <a:pPr eaLnBrk="1" hangingPunct="1"/>
            <a:r>
              <a:rPr lang="ru-RU" sz="2400" dirty="0">
                <a:latin typeface="Bookman Old Style" pitchFamily="18" charset="0"/>
              </a:rPr>
              <a:t>Р</a:t>
            </a:r>
            <a:r>
              <a:rPr lang="ru-RU" sz="2400" dirty="0" smtClean="0">
                <a:latin typeface="Bookman Old Style" pitchFamily="18" charset="0"/>
              </a:rPr>
              <a:t>азработана картотека: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«Игры, которые лечат».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0711569"/>
              </p:ext>
            </p:extLst>
          </p:nvPr>
        </p:nvGraphicFramePr>
        <p:xfrm>
          <a:off x="-612576" y="1052736"/>
          <a:ext cx="9001000" cy="56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776" y="1916832"/>
            <a:ext cx="7362337" cy="46699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-32500"/>
            <a:ext cx="5968501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04160"/>
      </p:ext>
    </p:extLst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250825" y="-171450"/>
            <a:ext cx="8065591" cy="936154"/>
          </a:xfrm>
        </p:spPr>
        <p:txBody>
          <a:bodyPr/>
          <a:lstStyle/>
          <a:p>
            <a:pPr eaLnBrk="1" hangingPunct="1"/>
            <a:r>
              <a:rPr lang="ru-RU" sz="2400" b="1" dirty="0" smtClean="0"/>
              <a:t>Для того чтобы реализовать поставленные задачи, необходимо создать определенные условия: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68313" y="2005013"/>
            <a:ext cx="8229600" cy="4852987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2400" dirty="0" smtClean="0">
                <a:latin typeface="Bookman Old Style" pitchFamily="18" charset="0"/>
              </a:rPr>
              <a:t>Создание </a:t>
            </a:r>
            <a:r>
              <a:rPr lang="ru-RU" sz="2400" dirty="0" err="1" smtClean="0">
                <a:latin typeface="Bookman Old Style" pitchFamily="18" charset="0"/>
              </a:rPr>
              <a:t>здоровьесберегающей</a:t>
            </a:r>
            <a:r>
              <a:rPr lang="ru-RU" sz="2400" dirty="0" smtClean="0">
                <a:latin typeface="Bookman Old Style" pitchFamily="18" charset="0"/>
              </a:rPr>
              <a:t> среды, способствующей не только сохранению, но и развитию здоровья физического, психического, </a:t>
            </a:r>
            <a:r>
              <a:rPr lang="ru-RU" sz="2400" dirty="0">
                <a:latin typeface="Bookman Old Style" pitchFamily="18" charset="0"/>
              </a:rPr>
              <a:t>эмоционального, индивидуального подхода к</a:t>
            </a:r>
            <a:r>
              <a:rPr lang="ru-RU" sz="2400" dirty="0" smtClean="0">
                <a:latin typeface="Bookman Old Style" pitchFamily="18" charset="0"/>
              </a:rPr>
              <a:t> сохранению здоровья </a:t>
            </a:r>
            <a:r>
              <a:rPr lang="ru-RU" sz="2400" dirty="0">
                <a:latin typeface="Bookman Old Style" pitchFamily="18" charset="0"/>
              </a:rPr>
              <a:t>детей.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latin typeface="Bookman Old Style" pitchFamily="18" charset="0"/>
              </a:rPr>
              <a:t>Разработка оптимального двигательного режима.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latin typeface="Bookman Old Style" pitchFamily="18" charset="0"/>
              </a:rPr>
              <a:t>Повышение уровня профессиональной компетенции воспитателей, педагогических и практических знаний и умений по применению </a:t>
            </a:r>
            <a:r>
              <a:rPr lang="ru-RU" sz="2400" dirty="0" err="1" smtClean="0">
                <a:latin typeface="Bookman Old Style" pitchFamily="18" charset="0"/>
              </a:rPr>
              <a:t>здоровьесберегающих</a:t>
            </a:r>
            <a:r>
              <a:rPr lang="ru-RU" sz="2400" dirty="0" smtClean="0">
                <a:latin typeface="Bookman Old Style" pitchFamily="18" charset="0"/>
              </a:rPr>
              <a:t> технологий.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latin typeface="Bookman Old Style" pitchFamily="18" charset="0"/>
              </a:rPr>
              <a:t>Стимулирование особого внимания родителей к вопросам </a:t>
            </a:r>
            <a:r>
              <a:rPr lang="ru-RU" sz="2400" dirty="0" err="1" smtClean="0">
                <a:latin typeface="Bookman Old Style" pitchFamily="18" charset="0"/>
              </a:rPr>
              <a:t>здоровьесбережения</a:t>
            </a:r>
            <a:r>
              <a:rPr lang="ru-RU" sz="2400" dirty="0" smtClean="0">
                <a:latin typeface="Bookman Old Style" pitchFamily="18" charset="0"/>
              </a:rPr>
              <a:t> детей.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-242888"/>
            <a:ext cx="8532813" cy="1143001"/>
          </a:xfrm>
        </p:spPr>
        <p:txBody>
          <a:bodyPr/>
          <a:lstStyle/>
          <a:p>
            <a:r>
              <a:rPr lang="ru-RU" sz="3800" b="1" dirty="0" smtClean="0">
                <a:latin typeface="Arial" charset="0"/>
              </a:rPr>
              <a:t>Система </a:t>
            </a:r>
            <a:r>
              <a:rPr lang="ru-RU" sz="3800" b="1" dirty="0" err="1" smtClean="0">
                <a:latin typeface="Arial" charset="0"/>
              </a:rPr>
              <a:t>здоровьесбережения</a:t>
            </a:r>
            <a:r>
              <a:rPr lang="ru-RU" sz="3800" b="1" dirty="0" smtClean="0">
                <a:latin typeface="Arial" charset="0"/>
              </a:rPr>
              <a:t>: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468313" y="1989138"/>
            <a:ext cx="8208143" cy="468022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 smtClean="0"/>
              <a:t>различные оздоровительные режимы (адаптационный, на время каникул); 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комплекс закаливающих мероприятий (воздушное закаливание, хождение по “дорожкам здоровья”, профилактика плоскостопия; максимальное пребывание детей на свежем воздухе, бодрящая гимнастика); 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оптимизация двигательного режима: традиционная двигательная деятельность детей (утренняя гимнастика, физкультурные занятия, проведение подвижных и лечебных игр, прогулки)  и инновационные технологии оздоровления и профилактики (</a:t>
            </a:r>
            <a:r>
              <a:rPr lang="ru-RU" sz="2000" dirty="0" err="1" smtClean="0"/>
              <a:t>логоритмика</a:t>
            </a:r>
            <a:r>
              <a:rPr lang="ru-RU" sz="2000" dirty="0" smtClean="0"/>
              <a:t>, тактильные дорожки);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организация рационального питания;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медико-профилактическая работа с детьми и родителями;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соблюдение требований СанПиНа к организации педагогического процесса;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комплекс мероприятий по сохранению физического и психологического здоровья педагогов.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324</TotalTime>
  <Words>798</Words>
  <Application>Microsoft Office PowerPoint</Application>
  <PresentationFormat>Экран (4:3)</PresentationFormat>
  <Paragraphs>89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 Narrow</vt:lpstr>
      <vt:lpstr>Bookman Old Style</vt:lpstr>
      <vt:lpstr>Calibri</vt:lpstr>
      <vt:lpstr>Times New Roman</vt:lpstr>
      <vt:lpstr>Шаблон 2</vt:lpstr>
      <vt:lpstr> «Использование лечебных игр в оздоровлении детей»</vt:lpstr>
      <vt:lpstr>«Здоровье – это не подарок, который человек получает один раз и на всю жизнь, а результат сознательного поведения каждого человека и всех в обществе».</vt:lpstr>
      <vt:lpstr>Презентация PowerPoint</vt:lpstr>
      <vt:lpstr>Цель:</vt:lpstr>
      <vt:lpstr>Задачи:</vt:lpstr>
      <vt:lpstr>Разработана картотека: «Игры, которые лечат».</vt:lpstr>
      <vt:lpstr>Презентация PowerPoint</vt:lpstr>
      <vt:lpstr>Для того чтобы реализовать поставленные задачи, необходимо создать определенные условия:</vt:lpstr>
      <vt:lpstr>Система здоровьесбережения:</vt:lpstr>
      <vt:lpstr>Комплекс закаливающих мероприятий </vt:lpstr>
      <vt:lpstr>Режимные моменты, индивидуальная и подгрупповая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родителями:</vt:lpstr>
      <vt:lpstr>Предметно-пространственная среда</vt:lpstr>
      <vt:lpstr>Ожидаемые результаты:</vt:lpstr>
      <vt:lpstr>Список литературы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«Использование лечебных игр в оздоровлении детей»</dc:title>
  <dc:creator>Ольга</dc:creator>
  <cp:lastModifiedBy>МДОУ11</cp:lastModifiedBy>
  <cp:revision>36</cp:revision>
  <dcterms:created xsi:type="dcterms:W3CDTF">2015-02-25T05:26:02Z</dcterms:created>
  <dcterms:modified xsi:type="dcterms:W3CDTF">2019-12-20T10:12:23Z</dcterms:modified>
</cp:coreProperties>
</file>