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1" r:id="rId9"/>
    <p:sldId id="262" r:id="rId10"/>
    <p:sldId id="265" r:id="rId11"/>
    <p:sldId id="267" r:id="rId12"/>
    <p:sldId id="268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970" autoAdjust="0"/>
  </p:normalViewPr>
  <p:slideViewPr>
    <p:cSldViewPr>
      <p:cViewPr varScale="1">
        <p:scale>
          <a:sx n="67" d="100"/>
          <a:sy n="67" d="100"/>
        </p:scale>
        <p:origin x="-13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420"/>
            <a:ext cx="9144000" cy="6831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378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35" y="0"/>
            <a:ext cx="915983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452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7181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852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3"/>
            <a:ext cx="9144000" cy="6868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82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255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432"/>
            <a:ext cx="9144000" cy="6847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549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Администратор\Desktop\FJd9tSyzwX2h1si0PESewU66Bult2sR9mG6UVyG7n1vbeTpkF2R3ucW4rukuTZkw-sq_qXWVlknQc-Fwi9-wHBd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103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21801">
            <a:off x="673340" y="170126"/>
            <a:ext cx="2183046" cy="291985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1" y="2965503"/>
            <a:ext cx="1980330" cy="364198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9046">
            <a:off x="172113" y="2441683"/>
            <a:ext cx="1616968" cy="356233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08712">
            <a:off x="4957391" y="1934974"/>
            <a:ext cx="1728191" cy="308089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6955">
            <a:off x="1578308" y="2919473"/>
            <a:ext cx="1956920" cy="347896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24229">
            <a:off x="5202476" y="4263736"/>
            <a:ext cx="2030179" cy="270690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638" y="54351"/>
            <a:ext cx="2719034" cy="271903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0828" y="812351"/>
            <a:ext cx="1551877" cy="569169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51447">
            <a:off x="5711538" y="126726"/>
            <a:ext cx="2099625" cy="27995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109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24" y="272994"/>
            <a:ext cx="1934975" cy="25799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4171" y="3325529"/>
            <a:ext cx="2445440" cy="32605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50258"/>
            <a:ext cx="1841943" cy="2448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985" y="258519"/>
            <a:ext cx="1512168" cy="32750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446" y="4101580"/>
            <a:ext cx="2449792" cy="24497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1069" y="3407736"/>
            <a:ext cx="2462887" cy="32838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142" y="710529"/>
            <a:ext cx="1930841" cy="25744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78" y="3284983"/>
            <a:ext cx="2449792" cy="32663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4821" y="736611"/>
            <a:ext cx="1956701" cy="26089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132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5124"/>
            <a:ext cx="1931836" cy="25838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679" y="290276"/>
            <a:ext cx="1840954" cy="24623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235" y="310864"/>
            <a:ext cx="2233176" cy="29775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597" y="3409236"/>
            <a:ext cx="1872249" cy="33284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09236"/>
            <a:ext cx="2286000" cy="304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6124" y="3003642"/>
            <a:ext cx="2778495" cy="37046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847" y="215124"/>
            <a:ext cx="1921525" cy="25620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420" y="4221088"/>
            <a:ext cx="1578625" cy="21048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186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3981">
            <a:off x="641514" y="45984"/>
            <a:ext cx="3308635" cy="2954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8842">
            <a:off x="4355976" y="332656"/>
            <a:ext cx="4247084" cy="2829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95000">
            <a:off x="548001" y="3549511"/>
            <a:ext cx="3656577" cy="298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2196">
            <a:off x="4758920" y="3898171"/>
            <a:ext cx="3933860" cy="2425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262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2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091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</TotalTime>
  <Words>0</Words>
  <Application>Microsoft Office PowerPoint</Application>
  <PresentationFormat>Экран (4:3)</PresentationFormat>
  <Paragraphs>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XTreme.ws</cp:lastModifiedBy>
  <cp:revision>13</cp:revision>
  <dcterms:created xsi:type="dcterms:W3CDTF">2025-05-11T06:36:37Z</dcterms:created>
  <dcterms:modified xsi:type="dcterms:W3CDTF">2025-05-11T16:56:43Z</dcterms:modified>
</cp:coreProperties>
</file>