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5"/>
  </p:notesMasterIdLst>
  <p:handoutMasterIdLst>
    <p:handoutMasterId r:id="rId26"/>
  </p:handoutMasterIdLst>
  <p:sldIdLst>
    <p:sldId id="278" r:id="rId5"/>
    <p:sldId id="282" r:id="rId6"/>
    <p:sldId id="271" r:id="rId7"/>
    <p:sldId id="283" r:id="rId8"/>
    <p:sldId id="284" r:id="rId9"/>
    <p:sldId id="285" r:id="rId10"/>
    <p:sldId id="286" r:id="rId11"/>
    <p:sldId id="287" r:id="rId12"/>
    <p:sldId id="288" r:id="rId13"/>
    <p:sldId id="293" r:id="rId14"/>
    <p:sldId id="292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7" autoAdjust="0"/>
    <p:restoredTop sz="95388" autoAdjust="0"/>
  </p:normalViewPr>
  <p:slideViewPr>
    <p:cSldViewPr snapToGrid="0">
      <p:cViewPr>
        <p:scale>
          <a:sx n="77" d="100"/>
          <a:sy n="77" d="100"/>
        </p:scale>
        <p:origin x="-240" y="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 varScale="1">
        <p:scale>
          <a:sx n="82" d="100"/>
          <a:sy n="82" d="100"/>
        </p:scale>
        <p:origin x="394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custSel modSld modMainMaster">
      <pc:chgData name="Fake Test User" userId="SID-0" providerId="Test" clId="FakeClientId" dt="2024-03-13T08:21:40.126" v="7" actId="790"/>
      <pc:docMkLst>
        <pc:docMk/>
      </pc:docMkLst>
      <pc:sldChg chg="modSp mod">
        <pc:chgData name="Fake Test User" userId="SID-0" providerId="Test" clId="FakeClientId" dt="2024-03-13T08:21:40.126" v="7" actId="790"/>
        <pc:sldMkLst>
          <pc:docMk/>
          <pc:sldMk cId="314440392" sldId="289"/>
        </pc:sldMkLst>
        <pc:graphicFrameChg chg="modGraphic">
          <ac:chgData name="Fake Test User" userId="SID-0" providerId="Test" clId="FakeClientId" dt="2024-03-13T08:21:40.126" v="7" actId="790"/>
          <ac:graphicFrameMkLst>
            <pc:docMk/>
            <pc:sldMk cId="314440392" sldId="289"/>
            <ac:graphicFrameMk id="16" creationId="{1904F965-D30E-5A83-B17B-7D030326E77B}"/>
          </ac:graphicFrameMkLst>
        </pc:graphicFrameChg>
      </pc:sldChg>
      <pc:sldChg chg="modSp mod">
        <pc:chgData name="Fake Test User" userId="SID-0" providerId="Test" clId="FakeClientId" dt="2024-03-13T08:17:29.089" v="2" actId="255"/>
        <pc:sldMkLst>
          <pc:docMk/>
          <pc:sldMk cId="118667928" sldId="290"/>
        </pc:sldMkLst>
        <pc:spChg chg="mod">
          <ac:chgData name="Fake Test User" userId="SID-0" providerId="Test" clId="FakeClientId" dt="2024-03-13T08:08:28.511" v="1" actId="27636"/>
          <ac:spMkLst>
            <pc:docMk/>
            <pc:sldMk cId="118667928" sldId="290"/>
            <ac:spMk id="3" creationId="{05948542-FCE1-3AE6-C6C9-17975609DF70}"/>
          </ac:spMkLst>
        </pc:spChg>
        <pc:spChg chg="mod">
          <ac:chgData name="Fake Test User" userId="SID-0" providerId="Test" clId="FakeClientId" dt="2024-03-13T08:17:29.089" v="2" actId="255"/>
          <ac:spMkLst>
            <pc:docMk/>
            <pc:sldMk cId="118667928" sldId="290"/>
            <ac:spMk id="4" creationId="{3EE67564-0457-E486-97D0-8109D2C97B3F}"/>
          </ac:spMkLst>
        </pc:spChg>
      </pc:sldChg>
      <pc:sldMasterChg chg="modSp mod">
        <pc:chgData name="Fake Test User" userId="SID-0" providerId="Test" clId="FakeClientId" dt="2024-03-13T08:08:28.449" v="0" actId="2711"/>
        <pc:sldMasterMkLst>
          <pc:docMk/>
          <pc:sldMasterMk cId="2521255718" sldId="2147483684"/>
        </pc:sldMasterMkLst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4" creationId="{34ACE49D-C22F-4540-AC09-E421D2A2EDBE}"/>
          </ac:spMkLst>
        </pc:spChg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5" creationId="{ACD5C3BE-317E-49E8-82B5-C8A7EC9C8A7E}"/>
          </ac:spMkLst>
        </pc:spChg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6" creationId="{45574E12-6C16-431F-B2CE-E4B15916BA05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95F4DCF1-ECAF-F7A7-2FE7-5E8E893BC4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C1330B0-5BAC-7408-8C3C-78D8336840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A2BF403D-D31F-44E0-A953-2F487045E3BD}" type="datetime1">
              <a:rPr lang="ru-RU" smtClean="0"/>
              <a:t>13.11.2024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0D7EEB3-E0A5-7440-F7ED-F59975ED1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F548D11-7466-6432-3BF5-64A1A1FA59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CFA70580-B89C-4157-871D-6B9318EE5F5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15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fld id="{9EFF1ACC-FFD9-452A-B921-541D87D89ECF}" type="datetime1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E7AF00E9-A49D-4007-B3B9-A3783809E5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6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23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62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7AF00E9-A49D-4007-B3B9-A3783809E505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00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649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19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63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8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056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488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860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435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22053C-0E9C-4159-B7C9-6AB743439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18020" y="662937"/>
            <a:ext cx="4624442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ru-RU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988CE9D0-E6DB-A38D-ED84-A53D0493E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267450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286820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57989ED-9663-5033-AA83-267069FC5C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536" y="549274"/>
            <a:ext cx="5179330" cy="2841829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ru-RU" sz="5400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9537" y="3646704"/>
            <a:ext cx="5179330" cy="270616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4572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2pPr>
            <a:lvl3pPr marL="9144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3pPr>
            <a:lvl4pPr marL="13716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4pPr>
            <a:lvl5pPr marL="18288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5392876F-0BBD-F80A-DE7F-8831AD3BF3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26138" y="549275"/>
            <a:ext cx="5654675" cy="57880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64E08E8E-10CB-55BC-8AFF-E64C800B9F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0" name="Полилиния: фигура 15">
              <a:extLst>
                <a:ext uri="{FF2B5EF4-FFF2-40B4-BE49-F238E27FC236}">
                  <a16:creationId xmlns:a16="http://schemas.microsoft.com/office/drawing/2014/main" xmlns="" id="{B439260B-AC6B-1C83-1A63-058A7E7EFCC9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="" id="{4ADD32DC-9BAF-DA32-4E29-A6D403E04377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3BDBC526-6DCD-4FF6-8395-D8C22E46E5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xmlns="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xmlns="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577394-0A20-4CF6-9066-CFC2C1C9D3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rmAutofit/>
          </a:bodyPr>
          <a:lstStyle>
            <a:lvl1pPr algn="l">
              <a:lnSpc>
                <a:spcPct val="100000"/>
              </a:lnSpc>
              <a:defRPr lang="ru-RU" sz="6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F10971F-8922-4B23-9C80-0643D7E3502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ru-RU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82184FF4-7029-4ED7-813A-192E606087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xmlns="" id="{AAA7AB09-557C-41AD-9113-FF9F68FA10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EF99ECAA-1F11-4937-BBA6-51935AB44C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79DE9FAB-6BBA-4CFE-B67D-77B47F01EC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Полилиния: Фигура 34">
              <a:extLst>
                <a:ext uri="{FF2B5EF4-FFF2-40B4-BE49-F238E27FC236}">
                  <a16:creationId xmlns:a16="http://schemas.microsoft.com/office/drawing/2014/main" xmlns="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xmlns="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xmlns="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xmlns="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>
            <a:extLst>
              <a:ext uri="{FF2B5EF4-FFF2-40B4-BE49-F238E27FC236}">
                <a16:creationId xmlns:a16="http://schemas.microsoft.com/office/drawing/2014/main" xmlns="" id="{43C4A872-A473-BFD2-150E-387250C2B4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xmlns="" id="{C5C8D53B-A579-BCFA-58E8-C386DABC92CD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xmlns="" id="{23A34CAC-4A03-ADDB-E97F-8675E68FC0B3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xmlns="" id="{0C733506-2F0D-8F31-52D1-5244F04A706B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xmlns="" id="{29356E3D-E14C-9C43-7CE4-A7156B1E10DB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85C652DA-55F6-9691-4254-344E0A4E9A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3924"/>
            <a:ext cx="11090275" cy="1684059"/>
          </a:xfrm>
        </p:spPr>
        <p:txBody>
          <a:bodyPr rtlCol="0" anchor="b">
            <a:normAutofit/>
          </a:bodyPr>
          <a:lstStyle>
            <a:lvl1pPr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xmlns="" id="{4DB7AC4F-2818-7F0D-AC6A-736D5F2C739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0863" y="2419350"/>
            <a:ext cx="11090274" cy="3913188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200">
                <a:solidFill>
                  <a:schemeClr val="tx1"/>
                </a:solidFill>
              </a:defRPr>
            </a:lvl2pPr>
            <a:lvl3pPr>
              <a:defRPr lang="ru-RU" sz="1200">
                <a:solidFill>
                  <a:schemeClr val="tx1"/>
                </a:solidFill>
              </a:defRPr>
            </a:lvl3pPr>
            <a:lvl4pPr>
              <a:defRPr lang="ru-RU" sz="1200">
                <a:solidFill>
                  <a:schemeClr val="tx1"/>
                </a:solidFill>
              </a:defRPr>
            </a:lvl4pPr>
            <a:lvl5pPr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6C61DF04-D7CB-2B19-8BB9-3E90A66197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9010824" y="1514007"/>
            <a:ext cx="734257" cy="760506"/>
            <a:chOff x="5243759" y="1363788"/>
            <a:chExt cx="734257" cy="760506"/>
          </a:xfrm>
        </p:grpSpPr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xmlns="" id="{5DE1CC00-F893-E215-8086-65B6605C5F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xmlns="" id="{6EBF50D9-F9B8-ADB3-8B4A-AF19564EE6E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8" name="Полилиния 8">
              <a:extLst>
                <a:ext uri="{FF2B5EF4-FFF2-40B4-BE49-F238E27FC236}">
                  <a16:creationId xmlns:a16="http://schemas.microsoft.com/office/drawing/2014/main" xmlns="" id="{80BE1060-7183-58F8-EEBF-64135EE82BC5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E597A3BE-0D13-9033-E3FD-78202DB799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168304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D8867D9A-3F3B-94C3-244B-0006226AEF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>
            <a:off x="9063019" y="3199533"/>
            <a:ext cx="3597052" cy="2615018"/>
            <a:chOff x="4541453" y="3199533"/>
            <a:chExt cx="3597052" cy="2615018"/>
          </a:xfrm>
        </p:grpSpPr>
        <p:sp>
          <p:nvSpPr>
            <p:cNvPr id="13" name="Полилиния: фигура 38">
              <a:extLst>
                <a:ext uri="{FF2B5EF4-FFF2-40B4-BE49-F238E27FC236}">
                  <a16:creationId xmlns:a16="http://schemas.microsoft.com/office/drawing/2014/main" xmlns="" id="{955FC3D1-6227-A188-CCDB-11D573FD807A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xmlns="" id="{AE6BE70E-C41E-449D-A48C-4EB6BB7DC20D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5" name="Полилиния: фигура 32">
                <a:extLst>
                  <a:ext uri="{FF2B5EF4-FFF2-40B4-BE49-F238E27FC236}">
                    <a16:creationId xmlns:a16="http://schemas.microsoft.com/office/drawing/2014/main" xmlns="" id="{B7C0B12B-49BE-7855-18FB-8583C8DD9617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Овал 15">
                <a:extLst>
                  <a:ext uri="{FF2B5EF4-FFF2-40B4-BE49-F238E27FC236}">
                    <a16:creationId xmlns:a16="http://schemas.microsoft.com/office/drawing/2014/main" xmlns="" id="{67C78A37-D378-70D3-D6E3-AB9400EB583E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02491172-466F-19CC-B639-A1C3CAB1D4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5690545" y="4100655"/>
            <a:ext cx="1335600" cy="1262947"/>
            <a:chOff x="10145015" y="2343978"/>
            <a:chExt cx="1335600" cy="1262947"/>
          </a:xfrm>
        </p:grpSpPr>
        <p:sp>
          <p:nvSpPr>
            <p:cNvPr id="18" name="Полилиния: Фигура 25">
              <a:extLst>
                <a:ext uri="{FF2B5EF4-FFF2-40B4-BE49-F238E27FC236}">
                  <a16:creationId xmlns:a16="http://schemas.microsoft.com/office/drawing/2014/main" xmlns="" id="{45EC885D-265C-397B-5DAF-57A66CDA30B5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xmlns="" id="{3601DB21-D937-2F89-DC26-063DFC7800C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4045464"/>
            <a:ext cx="11115355" cy="2286000"/>
          </a:xfrm>
        </p:spPr>
        <p:txBody>
          <a:bodyPr rtlCol="0" anchor="ctr">
            <a:noAutofit/>
          </a:bodyPr>
          <a:lstStyle>
            <a:lvl1pPr algn="l">
              <a:defRPr lang="ru-RU" sz="5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E592AF4F-2F83-7005-B3AC-6FCC7FB19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94"/>
            <a:ext cx="12192000" cy="3771878"/>
          </a:xfrm>
        </p:spPr>
        <p:txBody>
          <a:bodyPr rtlCol="0">
            <a:no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57BF9F63-86BE-5515-AD3C-59481B3FF4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9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+ подзаголовок +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196900"/>
            <a:ext cx="4159160" cy="3155900"/>
          </a:xfrm>
        </p:spPr>
        <p:txBody>
          <a:bodyPr lIns="91440" rtlCol="0" anchor="b">
            <a:noAutofit/>
          </a:bodyPr>
          <a:lstStyle>
            <a:lvl1pPr algn="l"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7271" y="3505200"/>
            <a:ext cx="4159160" cy="2352356"/>
          </a:xfrm>
        </p:spPr>
        <p:txBody>
          <a:bodyPr lIns="91440" rIns="91440" rtlCol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ru-RU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60ABD6E1-FE78-D78B-E80C-09490F5D8D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62BB1BCD-5C1C-ED05-D6B4-F92367209B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1" name="Полилиния 5">
              <a:extLst>
                <a:ext uri="{FF2B5EF4-FFF2-40B4-BE49-F238E27FC236}">
                  <a16:creationId xmlns:a16="http://schemas.microsoft.com/office/drawing/2014/main" xmlns="" id="{700A5CAB-28E9-FB7A-E72E-39F3ADE58C6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2" name="Полилиния 6">
              <a:extLst>
                <a:ext uri="{FF2B5EF4-FFF2-40B4-BE49-F238E27FC236}">
                  <a16:creationId xmlns:a16="http://schemas.microsoft.com/office/drawing/2014/main" xmlns="" id="{2BA2D9BC-CA87-28FA-7A02-455E740EAC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3" name="Полилиния 8">
              <a:extLst>
                <a:ext uri="{FF2B5EF4-FFF2-40B4-BE49-F238E27FC236}">
                  <a16:creationId xmlns:a16="http://schemas.microsoft.com/office/drawing/2014/main" xmlns="" id="{734E5ADF-EEF0-2501-9D7B-8FC1A49F60A7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Рисунок 14">
            <a:extLst>
              <a:ext uri="{FF2B5EF4-FFF2-40B4-BE49-F238E27FC236}">
                <a16:creationId xmlns:a16="http://schemas.microsoft.com/office/drawing/2014/main" xmlns="" id="{780F3839-9B1B-2346-C1F4-E876E6AE32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78049" y="78871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lang="ru-RU" sz="1800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07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C87E98C0-6053-9701-92D0-4EF9ADBC50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 flipV="1">
            <a:off x="9063019" y="746716"/>
            <a:ext cx="3597052" cy="2615018"/>
            <a:chOff x="4541453" y="3199533"/>
            <a:chExt cx="3597052" cy="2615018"/>
          </a:xfrm>
        </p:grpSpPr>
        <p:sp>
          <p:nvSpPr>
            <p:cNvPr id="8" name="Полилиния: фигура 38">
              <a:extLst>
                <a:ext uri="{FF2B5EF4-FFF2-40B4-BE49-F238E27FC236}">
                  <a16:creationId xmlns:a16="http://schemas.microsoft.com/office/drawing/2014/main" xmlns="" id="{C32B1A1D-760B-9D3D-A869-E50FC962A629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xmlns="" id="{D02EF78B-5BDF-8632-B9B1-087DB042EEC7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0" name="Полилиния: фигура 32">
                <a:extLst>
                  <a:ext uri="{FF2B5EF4-FFF2-40B4-BE49-F238E27FC236}">
                    <a16:creationId xmlns:a16="http://schemas.microsoft.com/office/drawing/2014/main" xmlns="" id="{5C54B3E8-515B-0865-9321-DB3793A6224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" name="Овал 10">
                <a:extLst>
                  <a:ext uri="{FF2B5EF4-FFF2-40B4-BE49-F238E27FC236}">
                    <a16:creationId xmlns:a16="http://schemas.microsoft.com/office/drawing/2014/main" xmlns="" id="{56E92718-2CCD-B15D-8DE5-46285BEA256B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AEA0B78B-84F0-8B85-40E8-678689DC13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8723112" y="5088958"/>
            <a:ext cx="1335600" cy="1262947"/>
            <a:chOff x="10145015" y="2343978"/>
            <a:chExt cx="1335600" cy="1262947"/>
          </a:xfrm>
        </p:grpSpPr>
        <p:sp>
          <p:nvSpPr>
            <p:cNvPr id="20" name="Полилиния: Фигура 25">
              <a:extLst>
                <a:ext uri="{FF2B5EF4-FFF2-40B4-BE49-F238E27FC236}">
                  <a16:creationId xmlns:a16="http://schemas.microsoft.com/office/drawing/2014/main" xmlns="" id="{2E5D7C6F-BF77-9B7D-5B12-7AF3ED280B43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FA599EE6-2673-0AD8-EAE0-45C79326015E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3BDBC526-6DCD-4FF6-8395-D8C22E46E5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xmlns="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xmlns="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498474"/>
            <a:ext cx="7960421" cy="145021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ru-RU" sz="4000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1343" y="2103039"/>
            <a:ext cx="7929940" cy="3979625"/>
          </a:xfrm>
        </p:spPr>
        <p:txBody>
          <a:bodyPr rtlCol="0">
            <a:normAutofit/>
          </a:bodyPr>
          <a:lstStyle>
            <a:lvl1pPr>
              <a:defRPr lang="ru-RU" sz="1800">
                <a:solidFill>
                  <a:schemeClr val="tx1"/>
                </a:solidFill>
              </a:defRPr>
            </a:lvl1pPr>
            <a:lvl2pPr>
              <a:defRPr lang="ru-RU" sz="1200">
                <a:solidFill>
                  <a:schemeClr val="tx1"/>
                </a:solidFill>
              </a:defRPr>
            </a:lvl2pPr>
            <a:lvl3pPr>
              <a:defRPr lang="ru-RU" sz="1200">
                <a:solidFill>
                  <a:schemeClr val="tx1"/>
                </a:solidFill>
              </a:defRPr>
            </a:lvl3pPr>
            <a:lvl4pPr>
              <a:defRPr lang="ru-RU" sz="1200">
                <a:solidFill>
                  <a:schemeClr val="tx1"/>
                </a:solidFill>
              </a:defRPr>
            </a:lvl4pPr>
            <a:lvl5pPr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99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096D26C0-4AFC-33CC-99BE-317E9A8443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rtlCol="0"/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376680"/>
            <a:ext cx="9144000" cy="2286000"/>
          </a:xfrm>
        </p:spPr>
        <p:txBody>
          <a:bodyPr rtlCol="0" anchor="b">
            <a:noAutofit/>
          </a:bodyPr>
          <a:lstStyle>
            <a:lvl1pPr algn="ctr">
              <a:defRPr lang="ru-RU" sz="5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9840"/>
            <a:ext cx="9144000" cy="2286000"/>
          </a:xfrm>
        </p:spPr>
        <p:txBody>
          <a:bodyPr rtlCol="0">
            <a:noAutofit/>
          </a:bodyPr>
          <a:lstStyle>
            <a:lvl1pPr marL="0" indent="0" algn="ctr">
              <a:buNone/>
              <a:defRPr lang="ru-RU" sz="18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одержимого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94729CA3-91C4-4A89-9448-A2F0E40917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168347B7-45FA-4A01-924D-DC385B720B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xmlns="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50863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6B65629D-0977-C0EA-5E0B-C4822F43DAE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5540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119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одержимое + рисунок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974" y="196900"/>
            <a:ext cx="4899628" cy="2331490"/>
          </a:xfrm>
        </p:spPr>
        <p:txBody>
          <a:bodyPr rtlCol="0" anchor="b" anchorCtr="0">
            <a:noAutofit/>
          </a:bodyPr>
          <a:lstStyle>
            <a:lvl1pPr algn="r"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83162" y="2827209"/>
            <a:ext cx="4917440" cy="3442144"/>
          </a:xfrm>
        </p:spPr>
        <p:txBody>
          <a:bodyPr rtlCol="0">
            <a:normAutofit/>
          </a:bodyPr>
          <a:lstStyle>
            <a:lvl1pPr marL="0" indent="0" algn="r">
              <a:buNone/>
              <a:defRPr lang="ru-RU" sz="1800">
                <a:solidFill>
                  <a:schemeClr val="tx1"/>
                </a:solidFill>
              </a:defRPr>
            </a:lvl1pPr>
            <a:lvl2pPr algn="r">
              <a:defRPr lang="ru-RU" sz="1200">
                <a:solidFill>
                  <a:schemeClr val="tx1"/>
                </a:solidFill>
              </a:defRPr>
            </a:lvl2pPr>
            <a:lvl3pPr algn="r">
              <a:defRPr lang="ru-RU" sz="1200">
                <a:solidFill>
                  <a:schemeClr val="tx1"/>
                </a:solidFill>
              </a:defRPr>
            </a:lvl3pPr>
            <a:lvl4pPr algn="r">
              <a:defRPr lang="ru-RU" sz="1200">
                <a:solidFill>
                  <a:schemeClr val="tx1"/>
                </a:solidFill>
              </a:defRPr>
            </a:lvl4pPr>
            <a:lvl5pPr algn="r"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BC013AD6-0EF3-2B25-DDBD-2DF706123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588" y="0"/>
            <a:ext cx="6095998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A904CD02-7C7D-28DD-85A8-2FD92C29D3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4803321" y="682622"/>
            <a:ext cx="734257" cy="760506"/>
            <a:chOff x="5243759" y="1363788"/>
            <a:chExt cx="734257" cy="760506"/>
          </a:xfrm>
        </p:grpSpPr>
        <p:sp>
          <p:nvSpPr>
            <p:cNvPr id="9" name="Полилиния 5">
              <a:extLst>
                <a:ext uri="{FF2B5EF4-FFF2-40B4-BE49-F238E27FC236}">
                  <a16:creationId xmlns:a16="http://schemas.microsoft.com/office/drawing/2014/main" xmlns="" id="{FB7341D0-DC30-9661-B3E0-91DE7C37946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0" name="Полилиния 6">
              <a:extLst>
                <a:ext uri="{FF2B5EF4-FFF2-40B4-BE49-F238E27FC236}">
                  <a16:creationId xmlns:a16="http://schemas.microsoft.com/office/drawing/2014/main" xmlns="" id="{92A118B5-9F91-EA1B-3F95-6BFA5095544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1" name="Полилиния 8">
              <a:extLst>
                <a:ext uri="{FF2B5EF4-FFF2-40B4-BE49-F238E27FC236}">
                  <a16:creationId xmlns:a16="http://schemas.microsoft.com/office/drawing/2014/main" xmlns="" id="{208891A5-91FA-D924-CB46-E74B50635001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E5F7483-2261-D4C4-30E3-2D379D8CA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189378" y="523262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17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94729CA3-91C4-4A89-9448-A2F0E40917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831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6EFC6ED4-22DD-0C3B-D15A-218307AB6DF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12" name="Полилиния: Фигура 25">
              <a:extLst>
                <a:ext uri="{FF2B5EF4-FFF2-40B4-BE49-F238E27FC236}">
                  <a16:creationId xmlns:a16="http://schemas.microsoft.com/office/drawing/2014/main" xmlns="" id="{E4CD0F67-4BE8-1120-FCAE-806F9E18DD5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59B74B85-E3CB-E24E-54C6-AB161411D93A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Полилиния: Фигура 21">
            <a:extLst>
              <a:ext uri="{FF2B5EF4-FFF2-40B4-BE49-F238E27FC236}">
                <a16:creationId xmlns:a16="http://schemas.microsoft.com/office/drawing/2014/main" xmlns="" id="{5781DEED-6608-D622-CA5E-C91FD8645E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168347B7-45FA-4A01-924D-DC385B720B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xmlns="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1965095"/>
            <a:ext cx="5435600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8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800">
                <a:solidFill>
                  <a:schemeClr val="tx1"/>
                </a:solidFill>
              </a:defRPr>
            </a:lvl4pPr>
            <a:lvl5pPr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xmlns="" id="{C4B946DE-F802-2F36-2789-09D7F860408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301305" y="1965095"/>
            <a:ext cx="5339397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8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800">
                <a:solidFill>
                  <a:schemeClr val="tx1"/>
                </a:solidFill>
              </a:defRPr>
            </a:lvl4pPr>
            <a:lvl5pPr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ru-RU"/>
            </a:defPPr>
          </a:lstStyle>
          <a:p>
            <a:pPr lvl="0" rtl="0">
              <a:lnSpc>
                <a:spcPct val="100000"/>
              </a:lnSpc>
            </a:pPr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/>
              <a:t>20ГГ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BA1B0FB-D917-4C8C-928F-313BD683BF39}" type="slidenum">
              <a:rPr lang="ru-RU" smtClean="0"/>
              <a:pPr/>
              <a:t>‹#›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6" r:id="rId3"/>
    <p:sldLayoutId id="2147483697" r:id="rId4"/>
    <p:sldLayoutId id="2147483703" r:id="rId5"/>
    <p:sldLayoutId id="2147483698" r:id="rId6"/>
    <p:sldLayoutId id="2147483704" r:id="rId7"/>
    <p:sldLayoutId id="2147483699" r:id="rId8"/>
    <p:sldLayoutId id="2147483688" r:id="rId9"/>
    <p:sldLayoutId id="2147483686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lang="ru-RU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PowerPoint_Presentation1.pptx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10047101-8D42-6100-9CEA-AEC0FAEAB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503" y="444843"/>
            <a:ext cx="7156959" cy="5760119"/>
          </a:xfrm>
          <a:noFill/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r>
              <a:rPr lang="ru-RU" dirty="0" smtClean="0"/>
              <a:t>              </a:t>
            </a:r>
            <a:br>
              <a:rPr lang="ru-RU" dirty="0" smtClean="0"/>
            </a:br>
            <a:r>
              <a:rPr lang="ru-RU" dirty="0" smtClean="0"/>
              <a:t>Тест</a:t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 err="1" smtClean="0"/>
              <a:t>квизу</a:t>
            </a: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Профессии:из</a:t>
            </a:r>
            <a:r>
              <a:rPr lang="ru-RU" dirty="0" smtClean="0"/>
              <a:t> прошлого в  будущее».</a:t>
            </a:r>
            <a:endParaRPr lang="ru-RU" dirty="0"/>
          </a:p>
        </p:txBody>
      </p:sp>
      <p:pic>
        <p:nvPicPr>
          <p:cNvPr id="8" name="Рисунок 13" descr="Цифровой фон точек данных">
            <a:extLst>
              <a:ext uri="{FF2B5EF4-FFF2-40B4-BE49-F238E27FC236}">
                <a16:creationId xmlns:a16="http://schemas.microsoft.com/office/drawing/2014/main" xmlns="" id="{53227D59-33F9-9DDB-1C5C-A938A989EE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7936"/>
          <a:stretch/>
        </p:blipFill>
        <p:spPr>
          <a:xfrm>
            <a:off x="0" y="0"/>
            <a:ext cx="3249827" cy="6858000"/>
          </a:xfrm>
        </p:spPr>
      </p:pic>
    </p:spTree>
    <p:extLst>
      <p:ext uri="{BB962C8B-B14F-4D97-AF65-F5344CB8AC3E}">
        <p14:creationId xmlns:p14="http://schemas.microsoft.com/office/powerpoint/2010/main" val="2803092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/>
              <a:t>Верные ответы можно обсудить, разъяснить ученикам.</a:t>
            </a:r>
            <a:br>
              <a:rPr lang="ru-RU" sz="3200" dirty="0" smtClean="0"/>
            </a:br>
            <a:r>
              <a:rPr lang="ru-RU" sz="3200" dirty="0" smtClean="0"/>
              <a:t> Ответы к тесту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42654" y="2839566"/>
            <a:ext cx="4917440" cy="3442144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AutoNum type="arabicPeriod"/>
            </a:pPr>
            <a:r>
              <a:rPr lang="ru-RU" dirty="0" err="1" smtClean="0"/>
              <a:t>Игротестер</a:t>
            </a:r>
            <a:endParaRPr lang="ru-RU" dirty="0" smtClean="0"/>
          </a:p>
          <a:p>
            <a:pPr marL="342900" indent="-342900" algn="l">
              <a:buAutoNum type="arabicPeriod"/>
            </a:pPr>
            <a:r>
              <a:rPr lang="ru-RU" dirty="0" smtClean="0"/>
              <a:t>Специалист по </a:t>
            </a:r>
            <a:r>
              <a:rPr lang="ru-RU" dirty="0" err="1" smtClean="0"/>
              <a:t>искуственному</a:t>
            </a:r>
            <a:r>
              <a:rPr lang="ru-RU" dirty="0" smtClean="0"/>
              <a:t> интеллекту</a:t>
            </a:r>
          </a:p>
          <a:p>
            <a:pPr marL="342900" indent="-342900" algn="l">
              <a:buAutoNum type="arabicPeriod"/>
            </a:pPr>
            <a:r>
              <a:rPr lang="ru-RU" dirty="0" smtClean="0"/>
              <a:t>Язык программирования</a:t>
            </a:r>
          </a:p>
          <a:p>
            <a:pPr marL="342900" indent="-342900" algn="l">
              <a:buAutoNum type="arabicPeriod"/>
            </a:pPr>
            <a:r>
              <a:rPr lang="ru-RU" dirty="0" smtClean="0"/>
              <a:t> </a:t>
            </a:r>
            <a:r>
              <a:rPr lang="ru-RU" dirty="0" err="1" smtClean="0"/>
              <a:t>Киберспортсмен</a:t>
            </a:r>
            <a:endParaRPr lang="ru-RU" dirty="0" smtClean="0"/>
          </a:p>
          <a:p>
            <a:pPr marL="342900" indent="-342900" algn="l">
              <a:buAutoNum type="arabicPeriod"/>
            </a:pPr>
            <a:r>
              <a:rPr lang="ru-RU" dirty="0" smtClean="0"/>
              <a:t>Технология</a:t>
            </a:r>
          </a:p>
          <a:p>
            <a:pPr marL="342900" indent="-342900" algn="l">
              <a:buAutoNum type="arabicPeriod"/>
            </a:pPr>
            <a:r>
              <a:rPr lang="ru-RU" dirty="0" smtClean="0"/>
              <a:t>Гуманитарные навыки нужны всюду</a:t>
            </a:r>
          </a:p>
          <a:p>
            <a:pPr marL="342900" indent="-342900" algn="l">
              <a:buAutoNum type="arabicPeriod"/>
            </a:pPr>
            <a:r>
              <a:rPr lang="ru-RU" dirty="0" smtClean="0"/>
              <a:t>Полицейский</a:t>
            </a:r>
          </a:p>
          <a:p>
            <a:pPr marL="342900" indent="-342900" algn="l">
              <a:buAutoNum type="arabicPeriod"/>
            </a:pPr>
            <a:r>
              <a:rPr lang="ru-RU" dirty="0" smtClean="0"/>
              <a:t>Консультант по роботам     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3760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36" y="549274"/>
            <a:ext cx="5179330" cy="2841829"/>
          </a:xfrm>
          <a:noFill/>
        </p:spPr>
        <p:txBody>
          <a:bodyPr rtlCol="0" anchor="b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 smtClean="0"/>
              <a:t>Спасибо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E98EFF-197D-3136-70B9-7BBD30A48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37" y="3646704"/>
            <a:ext cx="5179330" cy="2706160"/>
          </a:xfrm>
          <a:noFill/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endParaRPr lang="ru-RU" dirty="0" smtClean="0"/>
          </a:p>
          <a:p>
            <a:pPr rtl="0"/>
            <a:endParaRPr lang="ru-RU" dirty="0"/>
          </a:p>
        </p:txBody>
      </p:sp>
      <p:pic>
        <p:nvPicPr>
          <p:cNvPr id="25" name="Рисунок 24" descr="Сеть крупным планом">
            <a:extLst>
              <a:ext uri="{FF2B5EF4-FFF2-40B4-BE49-F238E27FC236}">
                <a16:creationId xmlns:a16="http://schemas.microsoft.com/office/drawing/2014/main" xmlns="" id="{41A1C574-72C6-642F-E4D2-FF0C993AEF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>
          <a:xfrm>
            <a:off x="8896865" y="104432"/>
            <a:ext cx="1608910" cy="5788025"/>
          </a:xfrm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017067"/>
              </p:ext>
            </p:extLst>
          </p:nvPr>
        </p:nvGraphicFramePr>
        <p:xfrm>
          <a:off x="605481" y="172995"/>
          <a:ext cx="9428205" cy="5906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Презентация" r:id="rId6" imgW="4570530" imgH="3427618" progId="PowerPoint.Show.12">
                  <p:embed/>
                </p:oleObj>
              </mc:Choice>
              <mc:Fallback>
                <p:oleObj name="Презентация" r:id="rId6" imgW="4570530" imgH="342761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5481" y="172995"/>
                        <a:ext cx="9428205" cy="59065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7630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15" y="506627"/>
            <a:ext cx="10293179" cy="57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71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88" y="-86496"/>
            <a:ext cx="10033687" cy="635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960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1" r="11831"/>
          <a:stretch>
            <a:fillRect/>
          </a:stretch>
        </p:blipFill>
        <p:spPr bwMode="auto">
          <a:xfrm>
            <a:off x="2261286" y="197709"/>
            <a:ext cx="9319527" cy="6139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386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4" r="13364"/>
          <a:stretch>
            <a:fillRect/>
          </a:stretch>
        </p:blipFill>
        <p:spPr>
          <a:xfrm>
            <a:off x="2446638" y="549275"/>
            <a:ext cx="7006281" cy="5788025"/>
          </a:xfrm>
        </p:spPr>
      </p:pic>
    </p:spTree>
    <p:extLst>
      <p:ext uri="{BB962C8B-B14F-4D97-AF65-F5344CB8AC3E}">
        <p14:creationId xmlns:p14="http://schemas.microsoft.com/office/powerpoint/2010/main" val="1085802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659" y="395416"/>
            <a:ext cx="9391136" cy="6042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617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536" y="549275"/>
            <a:ext cx="5179330" cy="1081818"/>
          </a:xfrm>
        </p:spPr>
        <p:txBody>
          <a:bodyPr/>
          <a:lstStyle/>
          <a:p>
            <a:r>
              <a:rPr lang="ru-RU" dirty="0" smtClean="0"/>
              <a:t>Раунд 3.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42" y="2026509"/>
            <a:ext cx="5177481" cy="4277240"/>
          </a:xfrm>
        </p:spPr>
      </p:pic>
    </p:spTree>
    <p:extLst>
      <p:ext uri="{BB962C8B-B14F-4D97-AF65-F5344CB8AC3E}">
        <p14:creationId xmlns:p14="http://schemas.microsoft.com/office/powerpoint/2010/main" val="1673085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536" y="549275"/>
            <a:ext cx="5179330" cy="1081818"/>
          </a:xfrm>
        </p:spPr>
        <p:txBody>
          <a:bodyPr/>
          <a:lstStyle/>
          <a:p>
            <a:r>
              <a:rPr lang="ru-RU" dirty="0" smtClean="0"/>
              <a:t>Раунд 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1" y="2113006"/>
            <a:ext cx="4955060" cy="424017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4" r="133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8880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536" y="549275"/>
            <a:ext cx="5179330" cy="982964"/>
          </a:xfrm>
        </p:spPr>
        <p:txBody>
          <a:bodyPr/>
          <a:lstStyle/>
          <a:p>
            <a:r>
              <a:rPr lang="ru-RU" dirty="0" smtClean="0"/>
              <a:t>Награждение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741" y="1742303"/>
            <a:ext cx="5338118" cy="4610873"/>
          </a:xfrm>
        </p:spPr>
      </p:pic>
    </p:spTree>
    <p:extLst>
      <p:ext uri="{BB962C8B-B14F-4D97-AF65-F5344CB8AC3E}">
        <p14:creationId xmlns:p14="http://schemas.microsoft.com/office/powerpoint/2010/main" val="188756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BCA07C-1908-B1EB-82FA-EC63DAAF4C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0863" y="2419350"/>
            <a:ext cx="11090274" cy="3913188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Игромат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Игротестер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Игронавт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профессия на самом деле существует? ( только </a:t>
            </a:r>
            <a:r>
              <a:rPr lang="ru-RU" u="sng" dirty="0" smtClean="0"/>
              <a:t>один</a:t>
            </a:r>
            <a:r>
              <a:rPr lang="ru-RU" dirty="0" smtClean="0"/>
              <a:t> ответ верный)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04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Ссылка на мероприятие в ВК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034" y="3906196"/>
            <a:ext cx="1909458" cy="125892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76431" y="3244334"/>
            <a:ext cx="4791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https://vk.com/wall-142331459_3844</a:t>
            </a:r>
          </a:p>
        </p:txBody>
      </p:sp>
    </p:spTree>
    <p:extLst>
      <p:ext uri="{BB962C8B-B14F-4D97-AF65-F5344CB8AC3E}">
        <p14:creationId xmlns:p14="http://schemas.microsoft.com/office/powerpoint/2010/main" val="303051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0034E89-1952-5288-08A0-70A4A73BE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1989438"/>
            <a:ext cx="11115355" cy="4342026"/>
          </a:xfrm>
          <a:noFill/>
        </p:spPr>
        <p:txBody>
          <a:bodyPr rtlCol="0" anchor="ctr"/>
          <a:lstStyle>
            <a:defPPr>
              <a:defRPr lang="ru-RU"/>
            </a:defPPr>
          </a:lstStyle>
          <a:p>
            <a:pPr rtl="0"/>
            <a:r>
              <a:rPr lang="ru-RU" dirty="0" smtClean="0"/>
              <a:t>Кто такой «Специалист по ИИ» 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Специалист по искусственному интернету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Специалист по игровым интересам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Специалист по искусственному интеллекту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Специалист по интересным играм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5" descr="Цифровой фон точек данных">
            <a:extLst>
              <a:ext uri="{FF2B5EF4-FFF2-40B4-BE49-F238E27FC236}">
                <a16:creationId xmlns:a16="http://schemas.microsoft.com/office/drawing/2014/main" xmlns="" id="{A496DCE5-C34A-22C2-A9D8-E90DFC8CE8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/>
        </p:blipFill>
        <p:spPr>
          <a:xfrm>
            <a:off x="0" y="4594"/>
            <a:ext cx="12192000" cy="2096055"/>
          </a:xfrm>
        </p:spPr>
      </p:pic>
    </p:spTree>
    <p:extLst>
      <p:ext uri="{BB962C8B-B14F-4D97-AF65-F5344CB8AC3E}">
        <p14:creationId xmlns:p14="http://schemas.microsoft.com/office/powerpoint/2010/main" val="183974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4ABE40-AA00-F366-A36A-B3F1AADBF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507" y="2508422"/>
            <a:ext cx="6381278" cy="3669956"/>
          </a:xfrm>
          <a:noFill/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должен знать Веб –разработчик?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1. Язык интегрирования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2. Язык Веба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3. Языки программирования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4. Языки интернета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2446868-83F0-CEEF-5E60-6D55C93B5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271" y="3505200"/>
            <a:ext cx="3526889" cy="2352356"/>
          </a:xfrm>
          <a:noFill/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en-US" dirty="0" smtClean="0"/>
          </a:p>
          <a:p>
            <a:pPr rtl="0"/>
            <a:endParaRPr lang="ru-RU" dirty="0" smtClean="0"/>
          </a:p>
        </p:txBody>
      </p:sp>
      <p:pic>
        <p:nvPicPr>
          <p:cNvPr id="7" name="Рисунок 17" descr="Человек рисует на белой доске">
            <a:extLst>
              <a:ext uri="{FF2B5EF4-FFF2-40B4-BE49-F238E27FC236}">
                <a16:creationId xmlns:a16="http://schemas.microsoft.com/office/drawing/2014/main" xmlns="" id="{58104626-8F66-9575-5E49-2907EACF11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065" y="2308595"/>
            <a:ext cx="3638946" cy="3462011"/>
          </a:xfrm>
          <a:solidFill>
            <a:schemeClr val="accent5"/>
          </a:solidFill>
        </p:spPr>
      </p:pic>
    </p:spTree>
    <p:extLst>
      <p:ext uri="{BB962C8B-B14F-4D97-AF65-F5344CB8AC3E}">
        <p14:creationId xmlns:p14="http://schemas.microsoft.com/office/powerpoint/2010/main" val="138859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72343A-9CB0-F2AD-EF62-5DEE3E97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>
            <a:normAutofit fontScale="90000"/>
          </a:bodyPr>
          <a:lstStyle>
            <a:defPPr>
              <a:defRPr lang="ru-RU"/>
            </a:defPPr>
          </a:lstStyle>
          <a:p>
            <a:r>
              <a:rPr lang="ru-RU" dirty="0" smtClean="0"/>
              <a:t>Как называется профессиональный </a:t>
            </a:r>
            <a:r>
              <a:rPr lang="ru-RU" dirty="0"/>
              <a:t>игрок в компьютерные игры.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6744DD-5BC8-42C8-4313-13CE95ED5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3" y="2103039"/>
            <a:ext cx="7929940" cy="3979625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Киборг</a:t>
            </a:r>
          </a:p>
          <a:p>
            <a:pPr rt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2.Кибспортсмен</a:t>
            </a:r>
          </a:p>
          <a:p>
            <a:pPr rt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Мастер по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кибспорту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rt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Киберспортсмен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84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Цифровой фон точек данных">
            <a:extLst>
              <a:ext uri="{FF2B5EF4-FFF2-40B4-BE49-F238E27FC236}">
                <a16:creationId xmlns:a16="http://schemas.microsoft.com/office/drawing/2014/main" xmlns="" id="{1358CD3B-43A8-5BF7-2E60-B0563F068D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8A84D4AF-8D29-5A55-F3F8-1E928E3B0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9144000" cy="5325762"/>
          </a:xfrm>
        </p:spPr>
        <p:txBody>
          <a:bodyPr rtlCol="0"/>
          <a:lstStyle>
            <a:defPPr>
              <a:defRPr lang="ru-RU"/>
            </a:defPPr>
          </a:lstStyle>
          <a:p>
            <a:pPr algn="just"/>
            <a:r>
              <a:rPr lang="ru-RU" sz="3600" b="1" dirty="0" smtClean="0"/>
              <a:t>Какой </a:t>
            </a:r>
            <a:r>
              <a:rPr lang="ru-RU" sz="3600" b="1" dirty="0"/>
              <a:t>школьный предмет загадан</a:t>
            </a:r>
            <a:r>
              <a:rPr lang="ru-RU" sz="3600" b="1" dirty="0" smtClean="0"/>
              <a:t>?</a:t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Предмет, который объединяет полученные знания из разных областей и показывает их использование в работе промышленности, энергетики, связи, сельского хозяйства, транспорта и других направлений деятельности человека</a:t>
            </a:r>
            <a:r>
              <a:rPr lang="ru-RU" dirty="0"/>
              <a:t>.</a:t>
            </a:r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xmlns="" id="{6450744F-A4B6-FD90-F6DA-4EF9A192E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8" y="3799840"/>
            <a:ext cx="9976022" cy="228600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 smtClean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51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dirty="0"/>
              <a:t>Нужны ли гуманитарные навыки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работы в IT?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BE7E655-DBBE-1E38-D543-EB34028F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конечно, важно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информатику и математику.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обойтись</a:t>
            </a:r>
          </a:p>
          <a:p>
            <a:pPr marL="457200" indent="-457200">
              <a:buAutoNum type="arabicPeriod" startAt="2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Гуманитарные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нужны всюду!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845A03A5-6D4D-7072-B3BD-F2DA38CADEB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05540" y="2097175"/>
            <a:ext cx="5435600" cy="399565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1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В рейтинге профессий Саранска какая профессия первая (</a:t>
            </a:r>
            <a:r>
              <a:rPr lang="ru-RU" smtClean="0"/>
              <a:t>среди поступающих)?</a:t>
            </a: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BE7E655-DBBE-1E38-D543-EB34028F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marL="0" lvl="1" indent="0" rtl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Учитель</a:t>
            </a:r>
          </a:p>
          <a:p>
            <a:pPr marL="0" lvl="1" indent="0" rtl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Полицейский</a:t>
            </a:r>
          </a:p>
          <a:p>
            <a:pPr marL="0" lvl="1" indent="0" rtl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Психолог</a:t>
            </a:r>
          </a:p>
          <a:p>
            <a:pPr marL="0" lvl="1" indent="0" rtl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Программист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845A03A5-6D4D-7072-B3BD-F2DA38CADEB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05540" y="2097175"/>
            <a:ext cx="5435600" cy="399565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 smtClean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46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21106B59-80B8-CEED-0BCA-BC3F80A85F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4803321" y="682622"/>
            <a:ext cx="734257" cy="760506"/>
            <a:chOff x="5243759" y="1363788"/>
            <a:chExt cx="734257" cy="760506"/>
          </a:xfrm>
        </p:grpSpPr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xmlns="" id="{73C2F317-81E4-3678-2FF2-495B3A95470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xmlns="" id="{A7C6D33A-37B7-D2C4-2C1C-6D5253D0D480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8" name="Полилиния 8">
              <a:extLst>
                <a:ext uri="{FF2B5EF4-FFF2-40B4-BE49-F238E27FC236}">
                  <a16:creationId xmlns:a16="http://schemas.microsoft.com/office/drawing/2014/main" xmlns="" id="{18145A95-72C3-9BFC-32D2-908F235E389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8A15DE-D135-0710-9984-A0A55E960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072" y="320112"/>
            <a:ext cx="4899628" cy="2331490"/>
          </a:xfrm>
          <a:noFill/>
        </p:spPr>
        <p:txBody>
          <a:bodyPr rtlCol="0" anchor="b"/>
          <a:lstStyle>
            <a:defPPr>
              <a:defRPr lang="ru-RU"/>
            </a:defPPr>
          </a:lstStyle>
          <a:p>
            <a:pPr algn="l" rtl="0"/>
            <a:r>
              <a:rPr lang="ru-RU" sz="3600" dirty="0" smtClean="0"/>
              <a:t>Выберите одну возможную профессию ближайшего будущего 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C8AA23-D8D0-93BE-5C5F-103A750B0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2827209"/>
            <a:ext cx="4992602" cy="3442144"/>
          </a:xfrm>
          <a:noFill/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</a:lstStyle>
          <a:p>
            <a:pPr marL="342900" indent="-342900" algn="l" rtl="0">
              <a:buAutoNum type="arabicPeriod"/>
            </a:pPr>
            <a:r>
              <a:rPr lang="ru-RU" sz="2800" dirty="0" smtClean="0"/>
              <a:t>Консультант по компьютерным креслам</a:t>
            </a:r>
          </a:p>
          <a:p>
            <a:pPr marL="342900" indent="-342900" algn="l" rtl="0">
              <a:buAutoNum type="arabicPeriod"/>
            </a:pPr>
            <a:r>
              <a:rPr lang="ru-RU" sz="2800" dirty="0" smtClean="0"/>
              <a:t>Консультант по носкам</a:t>
            </a:r>
          </a:p>
          <a:p>
            <a:pPr marL="342900" indent="-342900" algn="l" rtl="0">
              <a:buAutoNum type="arabicPeriod"/>
            </a:pPr>
            <a:r>
              <a:rPr lang="ru-RU" sz="2800" dirty="0" smtClean="0"/>
              <a:t>Консультант </a:t>
            </a:r>
          </a:p>
          <a:p>
            <a:pPr marL="342900" indent="-342900" algn="l" rtl="0">
              <a:buAutoNum type="arabicPeriod"/>
            </a:pPr>
            <a:r>
              <a:rPr lang="ru-RU" sz="2800" dirty="0" smtClean="0"/>
              <a:t>Консультант по роботам  </a:t>
            </a:r>
            <a:endParaRPr lang="ru-RU" sz="2800" dirty="0"/>
          </a:p>
        </p:txBody>
      </p:sp>
      <p:pic>
        <p:nvPicPr>
          <p:cNvPr id="20" name="Рисунок 19" descr="График крупным планом">
            <a:extLst>
              <a:ext uri="{FF2B5EF4-FFF2-40B4-BE49-F238E27FC236}">
                <a16:creationId xmlns:a16="http://schemas.microsoft.com/office/drawing/2014/main" xmlns="" id="{A7019768-5E2A-F9D1-62D6-EC7C5F0BBE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9"/>
          <a:stretch/>
        </p:blipFill>
        <p:spPr>
          <a:xfrm>
            <a:off x="8328454" y="0"/>
            <a:ext cx="3863132" cy="6858000"/>
          </a:xfrm>
        </p:spPr>
      </p:pic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5C4A7DC2-42C3-FDDF-02BF-9598D75A6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>
          <a:xfrm>
            <a:off x="6119724" y="4886640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3832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M33713516_win32_SL_V10" id="{E46C2CD7-2554-477F-A8C8-CFF94EB09A28}" vid="{537905CE-FEA4-4496-8A76-17AAC9F79BF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49CD38-5B57-4682-9FCE-B9174068D0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342EE1-43E5-4AFB-895D-B61B9656DC14}">
  <ds:schemaRefs>
    <ds:schemaRef ds:uri="http://purl.org/dc/dcmitype/"/>
    <ds:schemaRef ds:uri="http://schemas.microsoft.com/office/infopath/2007/PartnerControls"/>
    <ds:schemaRef ds:uri="http://schemas.microsoft.com/sharepoint/v3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230e9df3-be65-4c73-a93b-d1236ebd677e"/>
    <ds:schemaRef ds:uri="16c05727-aa75-4e4a-9b5f-8a80a1165891"/>
    <ds:schemaRef ds:uri="71af3243-3dd4-4a8d-8c0d-dd76da1f02a5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97783A8-901D-4F73-81D7-AA6841BEB3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3597</TotalTime>
  <Words>178</Words>
  <Application>Microsoft Office PowerPoint</Application>
  <PresentationFormat>Произвольный</PresentationFormat>
  <Paragraphs>63</Paragraphs>
  <Slides>20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3DFloatVTI</vt:lpstr>
      <vt:lpstr>Презентация</vt:lpstr>
      <vt:lpstr>               Тест к квизу  «Профессии:из прошлого в  будущее».</vt:lpstr>
      <vt:lpstr>Какая профессия на самом деле существует? ( только один ответ верный)</vt:lpstr>
      <vt:lpstr>Кто такой «Специалист по ИИ» ?  1. Специалист по искусственному интернету   2. Специалист по игровым интересам  3. Специалист по искусственному интеллекту  4. Специалист по интересным играм</vt:lpstr>
      <vt:lpstr>            Что должен знать Веб –разработчик?  1. Язык интегрирования   2. Язык Веба  3. Языки программирования  4. Языки интернета </vt:lpstr>
      <vt:lpstr>Как называется профессиональный игрок в компьютерные игры.</vt:lpstr>
      <vt:lpstr>Какой школьный предмет загадан?    Предмет, который объединяет полученные знания из разных областей и показывает их использование в работе промышленности, энергетики, связи, сельского хозяйства, транспорта и других направлений деятельности человека.</vt:lpstr>
      <vt:lpstr>Нужны ли гуманитарные навыки  для работы в IT?</vt:lpstr>
      <vt:lpstr>В рейтинге профессий Саранска какая профессия первая (среди поступающих)?</vt:lpstr>
      <vt:lpstr>Выберите одну возможную профессию ближайшего будущего </vt:lpstr>
      <vt:lpstr>Верные ответы можно обсудить, разъяснить ученикам.  Ответы к тесту:</vt:lpstr>
      <vt:lpstr>Спасибо </vt:lpstr>
      <vt:lpstr> </vt:lpstr>
      <vt:lpstr> </vt:lpstr>
      <vt:lpstr> </vt:lpstr>
      <vt:lpstr> </vt:lpstr>
      <vt:lpstr> </vt:lpstr>
      <vt:lpstr>Раунд 3.</vt:lpstr>
      <vt:lpstr>Раунд 4</vt:lpstr>
      <vt:lpstr>Награждение</vt:lpstr>
      <vt:lpstr>Ссылка на мероприятие в ВК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Базовая презентация</dc:title>
  <dc:creator>User</dc:creator>
  <cp:lastModifiedBy>RePack by Diakov</cp:lastModifiedBy>
  <cp:revision>12</cp:revision>
  <dcterms:created xsi:type="dcterms:W3CDTF">2023-12-19T21:03:45Z</dcterms:created>
  <dcterms:modified xsi:type="dcterms:W3CDTF">2024-11-13T15:34:42Z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