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4" r:id="rId4"/>
    <p:sldId id="273" r:id="rId5"/>
    <p:sldId id="282" r:id="rId6"/>
    <p:sldId id="278" r:id="rId7"/>
    <p:sldId id="279" r:id="rId8"/>
    <p:sldId id="281" r:id="rId9"/>
    <p:sldId id="280" r:id="rId10"/>
    <p:sldId id="283" r:id="rId11"/>
    <p:sldId id="271" r:id="rId12"/>
    <p:sldId id="284" r:id="rId13"/>
    <p:sldId id="272" r:id="rId14"/>
    <p:sldId id="277" r:id="rId15"/>
    <p:sldId id="285" r:id="rId16"/>
    <p:sldId id="276" r:id="rId17"/>
    <p:sldId id="270" r:id="rId18"/>
    <p:sldId id="269" r:id="rId19"/>
    <p:sldId id="268" r:id="rId20"/>
    <p:sldId id="286" r:id="rId21"/>
    <p:sldId id="267" r:id="rId22"/>
    <p:sldId id="266" r:id="rId23"/>
    <p:sldId id="265" r:id="rId24"/>
    <p:sldId id="264" r:id="rId25"/>
    <p:sldId id="263" r:id="rId26"/>
    <p:sldId id="26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47" autoAdjust="0"/>
    <p:restoredTop sz="94624" autoAdjust="0"/>
  </p:normalViewPr>
  <p:slideViewPr>
    <p:cSldViewPr>
      <p:cViewPr varScale="1">
        <p:scale>
          <a:sx n="101" d="100"/>
          <a:sy n="101" d="100"/>
        </p:scale>
        <p:origin x="-90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2C215-9806-4923-AA4B-71411A90405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819F-BE69-40A5-99CD-878C04E4D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oombob.ru/img/picture/May/04/39b30459d3c3e358e21a618f79701b02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87624" y="404664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 «Детский сад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вида №3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Бехтеевка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Корочанского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2564904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Доклад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«Развитие профессиональных компетенций педагога, как условие реализации ФГОС дошкольного образования»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2160" y="458112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Выполнил: старший воспитатель Лисицына Н.И.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0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составляющие профессиональной компетентности: </a:t>
            </a:r>
            <a:endParaRPr kumimoji="0" lang="ru-RU" sz="2400" b="1" i="0" u="sng" strike="noStrike" cap="none" normalizeH="0" baseline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Коммуникативная компетентность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значимое профессиональное качество, включающее речевые навыки, умение слушать, экстраверсию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(качество человека характеризующимся большим интересом к внешнему миру)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эмпатию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(сопереживание, понимание другого)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правильно общаться с родителями воспитанников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одна из главных и может быть трудных профессиональных компетенций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hdesktops.com/wp-content/uploads/2013/12/abstract-wallpaper-vertical-borders-html-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188640"/>
            <a:ext cx="81369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пути развития профессиональной компетентности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педагога ДО: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методических объединениях, творческих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группах;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Исследовательская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экспериментальная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деятельность;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Инновационная деятельность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освоение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новых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педагогических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технологий;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Активное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 в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педагогических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конкурсах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мастер-классах;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2" name="Picture 6" descr="https://m.bsn.ru/img/uploads/big/2d/2d3b50e90953d059b7992ba9ffd539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996952"/>
            <a:ext cx="5148064" cy="3861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g1.liveinternet.ru/images/attach/c/0/113/332/113332883_large_YYYY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188640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пути развития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профессиональной компетентности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педагога ДО:</a:t>
            </a:r>
          </a:p>
          <a:p>
            <a:pPr algn="ctr">
              <a:lnSpc>
                <a:spcPct val="150000"/>
              </a:lnSpc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педагогическим опытом, системой работы, авторскими находками;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Проведение открытых мероприятий по обмену опытом;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Педагогические чтения;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Деловые игры;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Обобщение собственного педагогического опыта.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nachalo4ka.ru/wp-content/uploads/2014/05/veselyie-rebyata-shablon-prevyu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8956"/>
          </a:xfrm>
          <a:prstGeom prst="rect">
            <a:avLst/>
          </a:prstGeom>
          <a:noFill/>
        </p:spPr>
      </p:pic>
      <p:pic>
        <p:nvPicPr>
          <p:cNvPr id="6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39752" y="476672"/>
            <a:ext cx="61926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компетенции педагога ДО предполагают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обеспечение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эмоционального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благополучия     через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епосредственное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общение с каждым ребёнком;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уважительное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отношение к каждому ребёнку, к его чувствам и потребностям;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поддержку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индивидуальности и инициативы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детей, 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через  с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оздание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условий для свободного выбора детьми деятельности, участников совместной деятельности;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http://samlib.ru/img/e/elx_l/1117-1/bv10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компетенции педагога ДО предполагают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создание условий для принятия детьми решений,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выражения своих чувств и мыслей;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недирективную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помощь детям, поддержку детской инициативы и самостоятельности в разных видах деятельности;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pic>
        <p:nvPicPr>
          <p:cNvPr id="4104" name="Picture 8" descr="http://novosti44.ru/media/k2/items/cache/0d7005fdcfa9b3fed975cb82c77adc29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189264"/>
            <a:ext cx="5832648" cy="366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cliparts.co/cliparts/8ix/8Xj/8ix8XjL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2494"/>
            <a:ext cx="7237998" cy="6255506"/>
          </a:xfrm>
          <a:prstGeom prst="rect">
            <a:avLst/>
          </a:prstGeom>
          <a:noFill/>
        </p:spPr>
      </p:pic>
      <p:pic>
        <p:nvPicPr>
          <p:cNvPr id="4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компетенции педагога ДО предполагают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установление правил взаимодействия в разных ситуациях;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-создание условий для позитивных, доброжелательных отношений между детьми, в том числе принадлежащим к разным национальным  культурам;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volna.org/wp-content/uploads/2016/09/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6997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компетенции педагога ДО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предполагают: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развитие коммуникативных способностей детей, позволяющих разрешать конфликтные ситуации со сверстниками;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умения детей работать в группе сверстников;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построение вариативного развивающего образования,  ориентированного на уровень развития, проявляющийся у ребёнка в совместной деятельности со взрослыми и более опытными сверстниками.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www.publicdomainpictures.net/pictures/90000/velka/global-business-background-1401191439o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профессиональной компетенции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ФГОС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Профессиональная компетентность характеризуется постоянным стремлением к совершенствованию, приобретению все новых знаний 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умений.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Психологической основой компетентности является готовность к постоянному повышению своей квалификации, профессиональному развитию.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развивающийся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 никогда не воспитает творческую созидательную личность.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Поэтому, 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именно повышение компетентности и профессионализма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педагога,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необходимое условие повышения 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качества дошкольного образования.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laycast.ru/uploads/2017/06/08/22778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профессиональной компетенции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ФГОС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Особенностью  методической деятельности на современном этапе, является удовлетворение актуальных профессиональных потребностей педагога и обеспечение условий для включения педагога в творческий поиск. Грамотно организованная методическая деятельность, реализуемая на всех уровнях в соответствии с современными требованиями, позволит успешно перейти каждому педагогу к реализации ФГОС.  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rincessappearances.net/wp-content/uploads/2016/05/Magical-Book-1170x7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профессиональной компетенции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ФГОС</a:t>
            </a:r>
          </a:p>
          <a:p>
            <a:pPr>
              <a:lnSpc>
                <a:spcPct val="150000"/>
              </a:lnSpc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ФГОС предъявляет требования к профессиональной компетентности педагога, отличные от настоящего уровня. В связи с этим появилась необходимость в создании документа, регламентирующего единые требования к содержанию и качеству профессиональной педагогической деятельности. </a:t>
            </a: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propowerpoint.ru/wp-content/uploads/2013/07/Elegant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6608" y="332656"/>
            <a:ext cx="7957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Содержание:</a:t>
            </a:r>
          </a:p>
          <a:p>
            <a:pPr lvl="0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Введение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Понятие профессиональной компетенции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Основные составляющие профессиональной компетентности 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ути развития профессиональной компетентности педагога ДО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.Основные компетенции педагога ДО 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Реализация профессиональных  компетенций в рамках ФГОС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pic>
        <p:nvPicPr>
          <p:cNvPr id="24584" name="Picture 8" descr="https://ozr-shkdrg.edumsko.ru/uploads/2000/1927/section/375473/fgos_oo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3197" y="4077072"/>
            <a:ext cx="4133259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www.coollady.ru/pic/0004/043/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12776"/>
            <a:ext cx="9144001" cy="54452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0"/>
            <a:ext cx="604867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профессиональной компетенции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ФГОС</a:t>
            </a:r>
          </a:p>
          <a:p>
            <a:pPr>
              <a:lnSpc>
                <a:spcPct val="150000"/>
              </a:lnSpc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Таковым является приказ Минтруда России №544н от 18 октября 2013 г. «Об утверждении </a:t>
            </a: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профессионального стандарта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«Педагог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(педагогическая деятельность в сфере дошкольного, начального общего, основного общего, среднего общего образования)», который вступил в силу с 01.01. 2015г.</a:t>
            </a:r>
          </a:p>
          <a:p>
            <a:pPr>
              <a:lnSpc>
                <a:spcPct val="150000"/>
              </a:lnSpc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friendak.com/1112/Windows_vista_1920x1440_wallpape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251520" y="404664"/>
            <a:ext cx="846043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 ДОУ в рамках ФГОС  должен: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Знать специфику дошкольного образования и 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организации образовательной работы с детьми раннего и дошкольного возраста. 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Знать общие закономерности развития ребенка в раннем и дошкольном детстве; особенности становления и развития детских деятельностей в раннем и дошкольном возрасте. 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Уметь организовывать ведущие в дошкольном возрасте виды деятельности: предметно-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манипулятивную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игровую, обеспечивая развитие детей. </a:t>
            </a: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6764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Педагог ДОУ в рамках ФГОС  должен: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Организовывать совместную и самостоятельную деятельность дошкольников. Самостоятельная деятельность включает в себя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такие виды 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игровая, 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двигательная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продуктивная.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pic>
        <p:nvPicPr>
          <p:cNvPr id="5124" name="Picture 4" descr="http://happymommy.ru/wp-content/uploads/2015/08/223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7724" y="2276872"/>
            <a:ext cx="6556276" cy="4370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korebo.74335s001.edusite.ru/DswMedia/5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392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87484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 ДОУ в рамках ФГОС  должен:</a:t>
            </a: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algn="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Совместную деятельность разделяют на: 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организованно - образовательную, реализуемую в ходе совместной деятельности взрослого и детей;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совместную деятельность взрослого и детей, осуществляемую в ходе режимных моментов и направленную на решение образовательных задач;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совместную деятельность взрослого и детей, осуществляемую в ходе режимных моментов и направленную на осуществление   функций присмотра и ухода.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5152" y="1"/>
            <a:ext cx="1458848" cy="1484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1.thingpic.com/images/CR/xnRbHNdEqwrthqaKVWcayib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144"/>
            <a:ext cx="9144000" cy="68671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>
              <a:lnSpc>
                <a:spcPct val="150000"/>
              </a:lnSpc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Подводя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итог, можно основные требования к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компетентности педагога-воспитателя сформулировать следующим образом: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наличие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глубоких знаний возрастных и индивидуальных психофизиологических особенностей детей;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проявление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осведомленное во взаимоотношениях с воспитанником и существование развитых механизмов понимания другого человека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404664"/>
            <a:ext cx="6984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владение педагогическим мастерством и педагогической техникой;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обладание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профессионально-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значимыми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личностными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свойствами и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ценностными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ориентациями.</a:t>
            </a: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pic>
        <p:nvPicPr>
          <p:cNvPr id="2052" name="Picture 4" descr="http://kariera34.ru/kariera34_ru/i/db/ekm3s4a444jwyi7m_800x5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1042" y="2731941"/>
            <a:ext cx="6192958" cy="4126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6/01/06/166922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2564904"/>
            <a:ext cx="78861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dirty="0"/>
          </a:p>
        </p:txBody>
      </p:sp>
      <p:pic>
        <p:nvPicPr>
          <p:cNvPr id="6" name="Picture 2" descr="&amp;Ocy;&amp;bcy;&amp;rcy;&amp;acy;&amp;zcy;&amp;ocy;&amp;vcy;&amp;acy;&amp;tcy;&amp;iecy;&amp;lcy;&amp;softcy;&amp;ncy;&amp;ycy;&amp;jcy; &amp;pcy;&amp;ocy;&amp;rcy;&amp;tcy;&amp;acy;&amp;lcy; &amp;gcy;&amp;ocy;&amp;rcy;&amp;ocy;&amp;dcy;&amp;acy; &amp;Kcy;&amp;icy;&amp;rcy;&amp;ocy;&amp;v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17032"/>
            <a:ext cx="2808312" cy="29606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s://siloff-uslugi.ru/attachments/Image/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17693"/>
            <a:ext cx="62646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Современное дошкольное образование является одной из самых развивающихся ступеней образовательной системы Российской Федерации. С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вступлением в силу ФЗ от 29.12.2012г. № 273-ФЗ «Об образовании в Российской Федерации», дошкольное образование получило статус первого самостоятельного уровня общего образования. В связи с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этим, 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стандартизация дошкольного образования приобретает особую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propowerpoint.ru/wp-content/uploads/2013/02/SvecheniePr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2"/>
            <a:ext cx="9144000" cy="686816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692696"/>
            <a:ext cx="7272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государственный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образовательный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стандарт дошкольного образования (далее – ФГОС) представляет собой совокупность обязательных требований к дошкольному образованию. Сегодня главный вопрос, стоящий перед дошкольными образовательными организациями, как  на практике организовать деятельность, соответствующую предъявляемым ФГОС требованиям.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ilonova-shat-dou9.edumsko.ru/uploads/7000/25735/section/639938/.thumbs/povyshenie_kvalifikacii.jpg?14818353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05" y="2708920"/>
            <a:ext cx="9031795" cy="395592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 идея, заложенная в ФГОС -  главное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условия. Это стандарт условий. Условия - это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социальная ситуация развития ребенка - сложившаяся система взаимодействия ребенка с окружающим миром и со взрослыми. Если условия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созданы –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Стандарт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реализован.</a:t>
            </a: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mirpps.ru/fon-dlja-prezentacii/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88640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профессиональной компетенции</a:t>
            </a: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Попробуем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разобраться в том, что же такое профессиональная компетенция педагога дошкольного образования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Анализ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существующих подходов к определению профессиональной компетентности педагога дошкольного образования (А.М.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Бородич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Р.С. Буре, А.И. Васильева, Е.А. Гребенщикова, М.И.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Лисина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В.С. Мухина, В.А. Петровский, Л.В.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Поздняк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Л.Г.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Семушина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 позволил выделить качества, которыми должен обладать современный педагог: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стремление к личностному развитию и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мотивация и готовность к инновациям;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понимание современных приоритетов дошкольного образования;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способность и потребность в рефлексии.</a:t>
            </a: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aura-dione.ru/gallery/images/999178_fony-dlya-prezentacii-po-geograf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542"/>
            <a:ext cx="9144000" cy="68855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676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 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профессиональной компетенции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Компетенция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это личная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решать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определенный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 профессиональных задач. 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Компетенция применительно к профессиональному образованию – это способность применять знания, умения и практический опыт для успешной трудовой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 педагога дошкольного образования.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4" name="Picture 12" descr="http://www.powerpointhintergrund.com/uploads/blue-and-white-ppt-background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908720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профессиональной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компетенции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Таким образом: компетентность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– 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личностная характеристика, 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компетенция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совокупность конкретных профессиональных качеств.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профессиональная компетенция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– это способность успешно действовать на основе практического опыта, умения и знания при решении профессиональных задач.</a:t>
            </a:r>
          </a:p>
          <a:p>
            <a:pPr>
              <a:lnSpc>
                <a:spcPct val="150000"/>
              </a:lnSpc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103f/0000103e-3e628a24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026" name="AutoShape 2" descr="D:\Виктория\Все что касается учебы\Экзамен по педагогике\f2ecc9382_w556_h286.jpg"/>
          <p:cNvSpPr>
            <a:spLocks noChangeAspect="1" noChangeArrowheads="1"/>
          </p:cNvSpPr>
          <p:nvPr/>
        </p:nvSpPr>
        <p:spPr bwMode="auto">
          <a:xfrm>
            <a:off x="10333038" y="4413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97346"/>
            <a:ext cx="79928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составляющие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профессиональной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компетентности: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Интеллектуально-педагогическая компетентность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умение применять полученные знания, опыт в профессиональной деятельности для эффективного обучения и воспитания.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Информационная компетенция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объем информации педагога о себе, воспитанниках, родителях, о коллегах.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Регулятивная компетентность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- умение педагога управлять своим поведением, контролировать свои эмоции, способность к рефлексии,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стрессоустойчивость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Picture 4" descr="http://printonic.ru/uploads/images/2016/04/04/.tmb/thumb_img_5702bb7ec52fd_resize_900_5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0"/>
            <a:ext cx="1619672" cy="1648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664</Words>
  <Application>Microsoft Office PowerPoint</Application>
  <PresentationFormat>Экран (4:3)</PresentationFormat>
  <Paragraphs>126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31</cp:revision>
  <dcterms:created xsi:type="dcterms:W3CDTF">2018-01-04T17:24:13Z</dcterms:created>
  <dcterms:modified xsi:type="dcterms:W3CDTF">2018-02-05T08:20:16Z</dcterms:modified>
</cp:coreProperties>
</file>