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4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0435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7141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1687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3735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9274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0987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6615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7413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0280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1717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4221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2F50F-5ADC-48C1-9B85-71956CEF573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F1C2D-CE7D-48CC-BC33-54415E685D8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6123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5-конечная звезда 4"/>
          <p:cNvSpPr/>
          <p:nvPr/>
        </p:nvSpPr>
        <p:spPr>
          <a:xfrm>
            <a:off x="-46490" y="68434"/>
            <a:ext cx="1920908" cy="1512168"/>
          </a:xfrm>
          <a:prstGeom prst="star5">
            <a:avLst>
              <a:gd name="adj" fmla="val 27385"/>
              <a:gd name="hf" fmla="val 105146"/>
              <a:gd name="vf" fmla="val 11055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walk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4-конечная звезда 5"/>
          <p:cNvSpPr/>
          <p:nvPr/>
        </p:nvSpPr>
        <p:spPr>
          <a:xfrm>
            <a:off x="4421145" y="-213723"/>
            <a:ext cx="3470061" cy="1692073"/>
          </a:xfrm>
          <a:prstGeom prst="star4">
            <a:avLst>
              <a:gd name="adj" fmla="val 18273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build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4440291" y="824518"/>
            <a:ext cx="2878835" cy="1655735"/>
          </a:xfrm>
          <a:prstGeom prst="star7">
            <a:avLst>
              <a:gd name="adj" fmla="val 23929"/>
              <a:gd name="hf" fmla="val 102572"/>
              <a:gd name="vf" fmla="val 10521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tidy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ятно 2 7"/>
          <p:cNvSpPr/>
          <p:nvPr/>
        </p:nvSpPr>
        <p:spPr>
          <a:xfrm>
            <a:off x="863589" y="-51493"/>
            <a:ext cx="2073156" cy="1423628"/>
          </a:xfrm>
          <a:prstGeom prst="irregularSeal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study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ятно 2 8"/>
          <p:cNvSpPr/>
          <p:nvPr/>
        </p:nvSpPr>
        <p:spPr>
          <a:xfrm>
            <a:off x="3889438" y="-152361"/>
            <a:ext cx="2266738" cy="1480969"/>
          </a:xfrm>
          <a:prstGeom prst="irregularSeal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stay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ятно 1 10"/>
          <p:cNvSpPr/>
          <p:nvPr/>
        </p:nvSpPr>
        <p:spPr>
          <a:xfrm>
            <a:off x="6300192" y="-152361"/>
            <a:ext cx="2136678" cy="1539681"/>
          </a:xfrm>
          <a:prstGeom prst="irregularSeal1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admire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7-конечная звезда 11"/>
          <p:cNvSpPr/>
          <p:nvPr/>
        </p:nvSpPr>
        <p:spPr>
          <a:xfrm>
            <a:off x="2372679" y="1007754"/>
            <a:ext cx="2157759" cy="1493635"/>
          </a:xfrm>
          <a:prstGeom prst="star7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leave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5-конечная звезда 12"/>
          <p:cNvSpPr/>
          <p:nvPr/>
        </p:nvSpPr>
        <p:spPr>
          <a:xfrm>
            <a:off x="-41883" y="1140238"/>
            <a:ext cx="2084008" cy="1453330"/>
          </a:xfrm>
          <a:prstGeom prst="star5">
            <a:avLst>
              <a:gd name="adj" fmla="val 24580"/>
              <a:gd name="hf" fmla="val 105146"/>
              <a:gd name="vf" fmla="val 11055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spend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6-конечная звезда 13"/>
          <p:cNvSpPr/>
          <p:nvPr/>
        </p:nvSpPr>
        <p:spPr>
          <a:xfrm>
            <a:off x="859271" y="874944"/>
            <a:ext cx="2592288" cy="2005446"/>
          </a:xfrm>
          <a:prstGeom prst="star6">
            <a:avLst>
              <a:gd name="adj" fmla="val 19122"/>
              <a:gd name="hf" fmla="val 11547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promise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5-конечная звезда 1"/>
          <p:cNvSpPr/>
          <p:nvPr/>
        </p:nvSpPr>
        <p:spPr>
          <a:xfrm>
            <a:off x="3472738" y="660320"/>
            <a:ext cx="2467414" cy="1547522"/>
          </a:xfrm>
          <a:prstGeom prst="star5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meet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12-конечная звезда 2"/>
          <p:cNvSpPr/>
          <p:nvPr/>
        </p:nvSpPr>
        <p:spPr>
          <a:xfrm>
            <a:off x="2740082" y="-89598"/>
            <a:ext cx="1465312" cy="1263776"/>
          </a:xfrm>
          <a:prstGeom prst="star1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send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10-конечная звезда 3"/>
          <p:cNvSpPr/>
          <p:nvPr/>
        </p:nvSpPr>
        <p:spPr>
          <a:xfrm>
            <a:off x="6516216" y="1038214"/>
            <a:ext cx="1144158" cy="1228341"/>
          </a:xfrm>
          <a:prstGeom prst="star10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ask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6934" y="5393723"/>
            <a:ext cx="1428750" cy="1428750"/>
          </a:xfrm>
          <a:prstGeom prst="rect">
            <a:avLst/>
          </a:prstGeom>
          <a:gradFill flip="none" rotWithShape="1">
            <a:gsLst>
              <a:gs pos="28000">
                <a:schemeClr val="accent2">
                  <a:lumMod val="40000"/>
                  <a:lumOff val="60000"/>
                </a:schemeClr>
              </a:gs>
              <a:gs pos="600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</p:pic>
      <p:sp>
        <p:nvSpPr>
          <p:cNvPr id="15" name="Выноска-облако 14"/>
          <p:cNvSpPr/>
          <p:nvPr/>
        </p:nvSpPr>
        <p:spPr>
          <a:xfrm>
            <a:off x="1797876" y="3894064"/>
            <a:ext cx="2559810" cy="1266265"/>
          </a:xfrm>
          <a:prstGeom prst="cloudCallout">
            <a:avLst>
              <a:gd name="adj1" fmla="val -79124"/>
              <a:gd name="adj2" fmla="val 646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Light stars with irregular verbs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6814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2" grpId="0" animBg="1"/>
      <p:bldP spid="3" grpId="0" animBg="1"/>
      <p:bldP spid="4" grpId="0" animBg="1"/>
      <p:bldP spid="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</Words>
  <Application>Microsoft Office PowerPoint</Application>
  <PresentationFormat>Экран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1_Тема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СерФед</cp:lastModifiedBy>
  <cp:revision>2</cp:revision>
  <dcterms:created xsi:type="dcterms:W3CDTF">2014-11-11T09:25:32Z</dcterms:created>
  <dcterms:modified xsi:type="dcterms:W3CDTF">2014-12-10T16:04:50Z</dcterms:modified>
</cp:coreProperties>
</file>