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7" r:id="rId2"/>
    <p:sldId id="279" r:id="rId3"/>
    <p:sldId id="278" r:id="rId4"/>
    <p:sldId id="281" r:id="rId5"/>
    <p:sldId id="282" r:id="rId6"/>
    <p:sldId id="283" r:id="rId7"/>
    <p:sldId id="284" r:id="rId8"/>
    <p:sldId id="285" r:id="rId9"/>
    <p:sldId id="286" r:id="rId10"/>
    <p:sldId id="287" r:id="rId11"/>
  </p:sldIdLst>
  <p:sldSz cx="9144000" cy="6858000" type="screen4x3"/>
  <p:notesSz cx="6858000" cy="9144000"/>
  <p:custDataLst>
    <p:tags r:id="rId12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181" autoAdjust="0"/>
  </p:normalViewPr>
  <p:slideViewPr>
    <p:cSldViewPr>
      <p:cViewPr>
        <p:scale>
          <a:sx n="30" d="100"/>
          <a:sy n="30" d="100"/>
        </p:scale>
        <p:origin x="-330" y="-4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84EE3A-CF6B-4BD2-A232-2F7290A69755}" type="datetimeFigureOut">
              <a:rPr lang="ru-RU" smtClean="0"/>
              <a:pPr/>
              <a:t>28.11.2022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6A69C-1605-4321-8E1B-256D458883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179512" y="1052736"/>
            <a:ext cx="8937710" cy="1470025"/>
          </a:xfrm>
        </p:spPr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«Мы такие разные –</a:t>
            </a:r>
            <a:b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800" b="1" dirty="0" smtClean="0">
                <a:solidFill>
                  <a:schemeClr val="accent2">
                    <a:lumMod val="75000"/>
                  </a:schemeClr>
                </a:solidFill>
              </a:rPr>
              <a:t>в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</a:rPr>
              <a:t>этом весь секрет!»</a:t>
            </a:r>
            <a:endParaRPr lang="ru-RU" sz="4800" b="1" dirty="0">
              <a:ln w="11430"/>
              <a:solidFill>
                <a:schemeClr val="accent2">
                  <a:lumMod val="75000"/>
                </a:schemeClr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melia_DG" pitchFamily="2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84471" y="4146064"/>
            <a:ext cx="305202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Подготовила учитель музыки ТМК ОУ  «ДСШ №</a:t>
            </a:r>
            <a:r>
              <a:rPr lang="ru-RU" sz="24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г. Дудинка Красноярский край</a:t>
            </a:r>
          </a:p>
          <a:p>
            <a:pPr algn="r"/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Бондарчук Д.Н.</a:t>
            </a:r>
            <a:endParaRPr lang="ru-RU" sz="24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94" name="Picture 2" descr="C:\Users\Elizaveta\Desktop\Кл.р\35f2c5df8f251112ad1ba1b3b62eee1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3805" y="2348880"/>
            <a:ext cx="6038276" cy="4509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Elizaveta\Desktop\Кл.р\7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143"/>
            <a:ext cx="9144000" cy="68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0623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Elizaveta\Desktop\Кл.р\1645029032_5-fikiwiki-com-p-fon-dlya-prezentatsii-krasivie-kartinki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550" y="0"/>
            <a:ext cx="915154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" y="0"/>
            <a:ext cx="914399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Цель: 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1.Активизировать внимание родителей к значимости семейного воспитания;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2.Побудить родителей к тому, чтобы они задумывались о собственной роли и ответственности в воспитании детей;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3.Помочь родителям проанализировать свое родительское поведение, заострить внимание на положительных моментах воспитания ребенка, формах проявления любви к нему.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b="1" u="sng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1400" u="sng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&gt;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создать эмоциональный настрой на совместную работу, атмосферу взаимного доверия;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&gt; довести до сознания родителей необходимость проявления своей безусловной родительской любви.</a:t>
            </a:r>
            <a:endParaRPr lang="ru-RU" sz="1400" dirty="0"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&gt; пробудить у родителей, как воспитателей, интерес к процессу самообразования в области педагогических знаний.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75399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Elizaveta\Desktop\Кл.р\1645029032_5-fikiwiki-com-p-fon-dlya-prezentatsii-krasivie-kartinki-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83568" y="620688"/>
            <a:ext cx="799288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Дерево держится корнями,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а 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человек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семьёй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.</a:t>
            </a:r>
            <a:endParaRPr lang="ru-RU" sz="4000" b="1" dirty="0">
              <a:solidFill>
                <a:schemeClr val="accent3">
                  <a:lumMod val="50000"/>
                </a:schemeClr>
              </a:solidFill>
              <a:latin typeface="Amelia_DG"/>
              <a:ea typeface="Adobe Gothic Std B" pitchFamily="34" charset="-128"/>
              <a:cs typeface="Times New Roman"/>
            </a:endParaRPr>
          </a:p>
          <a:p>
            <a:pPr algn="ctr">
              <a:lnSpc>
                <a:spcPct val="150000"/>
              </a:lnSpc>
              <a:spcAft>
                <a:spcPts val="0"/>
              </a:spcAft>
            </a:pP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(русская народная </a:t>
            </a:r>
            <a:r>
              <a:rPr lang="ru-RU" sz="4000" b="1" i="1" dirty="0" smtClean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пословица</a:t>
            </a:r>
            <a:r>
              <a:rPr lang="ru-RU" sz="4000" b="1" i="1" dirty="0">
                <a:solidFill>
                  <a:schemeClr val="accent3">
                    <a:lumMod val="50000"/>
                  </a:schemeClr>
                </a:solidFill>
                <a:latin typeface="Amelia_DG"/>
                <a:ea typeface="Adobe Gothic Std B" pitchFamily="34" charset="-128"/>
                <a:cs typeface="Times New Roman"/>
              </a:rPr>
              <a:t>)</a:t>
            </a:r>
            <a:endParaRPr lang="ru-RU" sz="4000" dirty="0">
              <a:solidFill>
                <a:schemeClr val="accent3">
                  <a:lumMod val="50000"/>
                </a:schemeClr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55440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Elizaveta\Desktop\Кл.р\7e442fef9068e28261e2786bf0b9fc4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434" y="-9890"/>
            <a:ext cx="9164434" cy="6867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8776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Elizaveta\Desktop\Кл.р\c2e35646c424082c0efc5ad4e08eaeba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73529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Elizaveta\Desktop\Кл.р\summerreadin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" y="0"/>
            <a:ext cx="453958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47937" y="467644"/>
            <a:ext cx="4572000" cy="59227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u="sng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Вопросы интервью: </a:t>
            </a:r>
            <a:endParaRPr lang="ru-RU" sz="3200" u="sng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1. Что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члены семьи делают сообща? 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2. Почему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члены семьи нужны друг другу?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50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3. Что </a:t>
            </a:r>
            <a:r>
              <a:rPr lang="ru-RU" sz="32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вам больше всего нравится в вашей семье?</a:t>
            </a:r>
            <a:endParaRPr lang="ru-RU" sz="3200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896276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Elizaveta\Desktop\Кл.р\88ad5c21-a214-4c3f-96fb-07a9e27f473d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608" y="0"/>
            <a:ext cx="91686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789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Elizaveta\Desktop\Кл.р\img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480" y="0"/>
            <a:ext cx="911451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71706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Elizaveta\Desktop\Кл.р\73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34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474049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f64553b36d98a1a9771b60ed7fd6ae5ca013c541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157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«Мы такие разные – в этом весь секрет!»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PC</dc:creator>
  <cp:lastModifiedBy>Elizaveta</cp:lastModifiedBy>
  <cp:revision>33</cp:revision>
  <dcterms:created xsi:type="dcterms:W3CDTF">2014-05-12T04:44:22Z</dcterms:created>
  <dcterms:modified xsi:type="dcterms:W3CDTF">2022-11-28T08:15:45Z</dcterms:modified>
</cp:coreProperties>
</file>