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8" r:id="rId7"/>
    <p:sldId id="261" r:id="rId8"/>
    <p:sldId id="260" r:id="rId9"/>
    <p:sldId id="264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809-469C-81E8-C20BFE844E41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809-469C-81E8-C20BFE844E41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809-469C-81E8-C20BFE844E41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</c:v>
                </c:pt>
                <c:pt idx="1">
                  <c:v>16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809-469C-81E8-C20BFE844E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3217824"/>
        <c:axId val="353218208"/>
      </c:barChart>
      <c:catAx>
        <c:axId val="3532178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53218208"/>
        <c:crosses val="autoZero"/>
        <c:auto val="1"/>
        <c:lblAlgn val="ctr"/>
        <c:lblOffset val="100"/>
        <c:noMultiLvlLbl val="0"/>
      </c:catAx>
      <c:valAx>
        <c:axId val="35321820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Количество воспитанников, чел.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53217824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000">
          <a:solidFill>
            <a:srgbClr val="002060"/>
          </a:solidFill>
          <a:latin typeface="Arial Black" panose="020B0A04020102020204" pitchFamily="34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Инициативность в общении </c:v>
                </c:pt>
                <c:pt idx="1">
                  <c:v>Умение поддерживать диалог</c:v>
                </c:pt>
                <c:pt idx="2">
                  <c:v>Понимание речи собеседника</c:v>
                </c:pt>
                <c:pt idx="3">
                  <c:v>Логичность и связность высказываний</c:v>
                </c:pt>
                <c:pt idx="4">
                  <c:v>Эмоциональная выразительность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12</c:v>
                </c:pt>
                <c:pt idx="1">
                  <c:v>10</c:v>
                </c:pt>
                <c:pt idx="2">
                  <c:v>9</c:v>
                </c:pt>
                <c:pt idx="3">
                  <c:v>9</c:v>
                </c:pt>
                <c:pt idx="4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452-4C33-B0D7-04267A950BB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Инициативность в общении </c:v>
                </c:pt>
                <c:pt idx="1">
                  <c:v>Умение поддерживать диалог</c:v>
                </c:pt>
                <c:pt idx="2">
                  <c:v>Понимание речи собеседника</c:v>
                </c:pt>
                <c:pt idx="3">
                  <c:v>Логичность и связность высказываний</c:v>
                </c:pt>
                <c:pt idx="4">
                  <c:v>Эмоциональная выразительность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16</c:v>
                </c:pt>
                <c:pt idx="3">
                  <c:v>18</c:v>
                </c:pt>
                <c:pt idx="4">
                  <c:v>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452-4C33-B0D7-04267A950BB4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Инициативность в общении </c:v>
                </c:pt>
                <c:pt idx="1">
                  <c:v>Умение поддерживать диалог</c:v>
                </c:pt>
                <c:pt idx="2">
                  <c:v>Понимание речи собеседника</c:v>
                </c:pt>
                <c:pt idx="3">
                  <c:v>Логичность и связность высказываний</c:v>
                </c:pt>
                <c:pt idx="4">
                  <c:v>Эмоциональная выразительность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</c:v>
                </c:pt>
                <c:pt idx="1">
                  <c:v>6</c:v>
                </c:pt>
                <c:pt idx="2">
                  <c:v>6</c:v>
                </c:pt>
                <c:pt idx="3">
                  <c:v>4</c:v>
                </c:pt>
                <c:pt idx="4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452-4C33-B0D7-04267A950BB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3282648"/>
        <c:axId val="353320776"/>
      </c:barChart>
      <c:catAx>
        <c:axId val="3532826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53320776"/>
        <c:crosses val="autoZero"/>
        <c:auto val="1"/>
        <c:lblAlgn val="ctr"/>
        <c:lblOffset val="100"/>
        <c:noMultiLvlLbl val="0"/>
      </c:catAx>
      <c:valAx>
        <c:axId val="353320776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Количество воспитанников, чел.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35328264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solidFill>
            <a:srgbClr val="002060"/>
          </a:solidFill>
          <a:latin typeface="Arial Black" panose="020B0A04020102020204" pitchFamily="34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Низкий уровень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Инициативность в общении </c:v>
                </c:pt>
                <c:pt idx="1">
                  <c:v>Умение поддерживать диалог</c:v>
                </c:pt>
                <c:pt idx="2">
                  <c:v>Понимание речи собеседника</c:v>
                </c:pt>
                <c:pt idx="3">
                  <c:v>Логичность и связность высказываний</c:v>
                </c:pt>
                <c:pt idx="4">
                  <c:v>Эмоциональная выразительность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</c:v>
                </c:pt>
                <c:pt idx="1">
                  <c:v>8</c:v>
                </c:pt>
                <c:pt idx="2">
                  <c:v>6</c:v>
                </c:pt>
                <c:pt idx="3">
                  <c:v>7</c:v>
                </c:pt>
                <c:pt idx="4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1C1-4632-95F5-6E14207AC31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Средний уровень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Инициативность в общении </c:v>
                </c:pt>
                <c:pt idx="1">
                  <c:v>Умение поддерживать диалог</c:v>
                </c:pt>
                <c:pt idx="2">
                  <c:v>Понимание речи собеседника</c:v>
                </c:pt>
                <c:pt idx="3">
                  <c:v>Логичность и связность высказываний</c:v>
                </c:pt>
                <c:pt idx="4">
                  <c:v>Эмоциональная выразительность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17</c:v>
                </c:pt>
                <c:pt idx="3">
                  <c:v>18</c:v>
                </c:pt>
                <c:pt idx="4">
                  <c:v>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1C1-4632-95F5-6E14207AC317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Высокий уровень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Инициативность в общении </c:v>
                </c:pt>
                <c:pt idx="1">
                  <c:v>Умение поддерживать диалог</c:v>
                </c:pt>
                <c:pt idx="2">
                  <c:v>Понимание речи собеседника</c:v>
                </c:pt>
                <c:pt idx="3">
                  <c:v>Логичность и связность высказываний</c:v>
                </c:pt>
                <c:pt idx="4">
                  <c:v>Эмоциональная выразительность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7</c:v>
                </c:pt>
                <c:pt idx="1">
                  <c:v>8</c:v>
                </c:pt>
                <c:pt idx="2">
                  <c:v>8</c:v>
                </c:pt>
                <c:pt idx="3">
                  <c:v>6</c:v>
                </c:pt>
                <c:pt idx="4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1C1-4632-95F5-6E14207AC3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3460944"/>
        <c:axId val="353461328"/>
      </c:barChart>
      <c:catAx>
        <c:axId val="3534609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53461328"/>
        <c:crosses val="autoZero"/>
        <c:auto val="1"/>
        <c:lblAlgn val="ctr"/>
        <c:lblOffset val="100"/>
        <c:noMultiLvlLbl val="0"/>
      </c:catAx>
      <c:valAx>
        <c:axId val="35346132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Количество воспитанников, чел.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53460944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solidFill>
            <a:srgbClr val="002060"/>
          </a:solidFill>
          <a:latin typeface="Arial Black" panose="020B0A04020102020204" pitchFamily="34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809-469C-81E8-C20BFE844E41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809-469C-81E8-C20BFE844E41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809-469C-81E8-C20BFE844E41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</c:v>
                </c:pt>
                <c:pt idx="1">
                  <c:v>16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809-469C-81E8-C20BFE844E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3488680"/>
        <c:axId val="353660568"/>
      </c:barChart>
      <c:catAx>
        <c:axId val="3534886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53660568"/>
        <c:crosses val="autoZero"/>
        <c:auto val="1"/>
        <c:lblAlgn val="ctr"/>
        <c:lblOffset val="100"/>
        <c:noMultiLvlLbl val="0"/>
      </c:catAx>
      <c:valAx>
        <c:axId val="353660568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ru-RU"/>
                  <a:t>Количество воспитанников, чел.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53488680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>
          <a:solidFill>
            <a:srgbClr val="002060"/>
          </a:solidFill>
          <a:latin typeface="Arial Black" panose="020B0A04020102020204" pitchFamily="34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Входной контроль</c:v>
                </c:pt>
              </c:strCache>
            </c:strRef>
          </c:tx>
          <c:spPr>
            <a:solidFill>
              <a:srgbClr val="FF9933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2AEA-4048-91A2-96BD1561A419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2AEA-4048-91A2-96BD1561A419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2AEA-4048-91A2-96BD1561A419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10</c:v>
                </c:pt>
                <c:pt idx="1">
                  <c:v>16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AEA-4048-91A2-96BD1561A41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Выходной контроль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Лист1!$A$2:$A$4</c:f>
              <c:strCache>
                <c:ptCount val="3"/>
                <c:pt idx="0">
                  <c:v>Высокий уровень</c:v>
                </c:pt>
                <c:pt idx="1">
                  <c:v>Средний уровень</c:v>
                </c:pt>
                <c:pt idx="2">
                  <c:v>Низкий уровень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</c:v>
                </c:pt>
                <c:pt idx="1">
                  <c:v>16</c:v>
                </c:pt>
                <c:pt idx="2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AEA-4048-91A2-96BD1561A41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53736832"/>
        <c:axId val="353736440"/>
      </c:barChart>
      <c:catAx>
        <c:axId val="35373683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353736440"/>
        <c:crosses val="autoZero"/>
        <c:auto val="1"/>
        <c:lblAlgn val="ctr"/>
        <c:lblOffset val="100"/>
        <c:noMultiLvlLbl val="0"/>
      </c:catAx>
      <c:valAx>
        <c:axId val="353736440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Количество воспитанников, чел.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353736832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solidFill>
            <a:srgbClr val="002060"/>
          </a:solidFill>
          <a:latin typeface="Arial Black" panose="020B0A04020102020204" pitchFamily="34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DEEC6D-2446-4F13-8150-DDA428B9BFCE}" type="doc">
      <dgm:prSet loTypeId="urn:microsoft.com/office/officeart/2008/layout/PictureStrips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DC0B9F69-B231-4409-8E73-F80A5C3301A9}">
      <dgm:prSet phldrT="[Текст]" custT="1"/>
      <dgm:spPr>
        <a:solidFill>
          <a:schemeClr val="bg1">
            <a:lumMod val="95000"/>
          </a:schemeClr>
        </a:solidFill>
        <a:ln w="3175"/>
      </dgm:spPr>
      <dgm:t>
        <a:bodyPr/>
        <a:lstStyle/>
        <a:p>
          <a:pPr algn="l"/>
          <a:r>
            <a:rPr lang="ru-RU" sz="1100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Создание многоуровневой речевой среды в игровом пространстве</a:t>
          </a:r>
        </a:p>
      </dgm:t>
    </dgm:pt>
    <dgm:pt modelId="{EA53E86C-8263-44D5-8827-EA8CCEAD4FD6}" type="parTrans" cxnId="{988F9082-41B8-4C85-AAFD-E5EFB23F97D5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D76962EA-20CD-42A3-943F-1EB6B65B646D}" type="sibTrans" cxnId="{988F9082-41B8-4C85-AAFD-E5EFB23F97D5}">
      <dgm:prSet custT="1"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FAB2B7AC-2B2B-4D49-9D4C-12140416B976}">
      <dgm:prSet custT="1"/>
      <dgm:spPr/>
      <dgm:t>
        <a:bodyPr/>
        <a:lstStyle/>
        <a:p>
          <a:pPr algn="l"/>
          <a:r>
            <a:rPr lang="ru-RU" sz="1100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Поэтапное усложнение речевых задач в игровых </a:t>
          </a:r>
          <a:r>
            <a:rPr lang="ru-RU" sz="1100" dirty="0" smtClean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сюжетах</a:t>
          </a:r>
          <a:endParaRPr lang="ru-RU" sz="1100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4947ADE1-94FF-45A5-BF42-2BF5DC34E83F}" type="parTrans" cxnId="{3C07D0D8-47F7-4AB2-81DD-5E48CF298F55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705BD716-8418-46DB-9480-D48AAB4376EC}" type="sibTrans" cxnId="{3C07D0D8-47F7-4AB2-81DD-5E48CF298F55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3218D5F8-D8F7-4F0C-B7D1-6034CAF9246C}">
      <dgm:prSet custT="1"/>
      <dgm:spPr/>
      <dgm:t>
        <a:bodyPr/>
        <a:lstStyle/>
        <a:p>
          <a:pPr algn="l"/>
          <a:r>
            <a:rPr lang="ru-RU" sz="1100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Методика косвенного руководства детскими </a:t>
          </a:r>
          <a:r>
            <a:rPr lang="ru-RU" sz="1100" dirty="0" smtClean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диалогами</a:t>
          </a:r>
          <a:endParaRPr lang="ru-RU" sz="1100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A1427F1A-D8B3-4C16-A01F-7232FFBD25F9}" type="parTrans" cxnId="{910A1441-6645-4E8A-8E1E-F0E06D59AC3D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A81ED7F8-807A-45FE-9EA0-E951686AEDEA}" type="sibTrans" cxnId="{910A1441-6645-4E8A-8E1E-F0E06D59AC3D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890612D7-C85B-463B-B1BF-6E55EAA90139}">
      <dgm:prSet custT="1"/>
      <dgm:spPr/>
      <dgm:t>
        <a:bodyPr/>
        <a:lstStyle/>
        <a:p>
          <a:pPr algn="l"/>
          <a:r>
            <a:rPr lang="ru-RU" sz="1100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Создание специальных проблемно-диалогических </a:t>
          </a:r>
          <a:r>
            <a:rPr lang="ru-RU" sz="1100" dirty="0" smtClean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ситуаций</a:t>
          </a:r>
          <a:endParaRPr lang="ru-RU" sz="1100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5B810628-35B8-445D-BAA4-A52A97E6D9EA}" type="parTrans" cxnId="{736C576D-72A7-49C6-A2D8-15F97D66F526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30E4E62F-4C77-416B-9E5A-63A043EC49E7}" type="sibTrans" cxnId="{736C576D-72A7-49C6-A2D8-15F97D66F526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26BD928A-5C7D-4478-8C77-654894BD30EA}">
      <dgm:prSet custT="1"/>
      <dgm:spPr/>
      <dgm:t>
        <a:bodyPr/>
        <a:lstStyle/>
        <a:p>
          <a:pPr algn="l"/>
          <a:r>
            <a:rPr lang="ru-RU" sz="1100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Литературная основа для обогащения </a:t>
          </a:r>
          <a:r>
            <a:rPr lang="ru-RU" sz="1100" dirty="0" smtClean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диалогов</a:t>
          </a:r>
          <a:endParaRPr lang="ru-RU" sz="1100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DCA17EEF-0FFD-4C96-913D-DAFB4020420E}" type="parTrans" cxnId="{6D3D032C-7396-4A51-81C6-DD813E1841EC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723A4977-1AC3-4312-8F47-AE8850AD87FE}" type="sibTrans" cxnId="{6D3D032C-7396-4A51-81C6-DD813E1841EC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CBE49E05-F258-46D8-8798-50137F937B4B}">
      <dgm:prSet custT="1"/>
      <dgm:spPr/>
      <dgm:t>
        <a:bodyPr/>
        <a:lstStyle/>
        <a:p>
          <a:pPr algn="l"/>
          <a:r>
            <a:rPr lang="ru-RU" sz="1100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Система рефлексивных обсуждений после </a:t>
          </a:r>
          <a:r>
            <a:rPr lang="ru-RU" sz="1100" dirty="0" smtClean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игры</a:t>
          </a:r>
          <a:endParaRPr lang="ru-RU" sz="1100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81D7E248-56AB-477B-AB8B-FAE878B4EB7B}" type="parTrans" cxnId="{74799D7A-B707-411B-AA00-7732C4D2C776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27C13928-CB08-43ED-972F-D07398696F43}" type="sibTrans" cxnId="{74799D7A-B707-411B-AA00-7732C4D2C776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745459D4-E961-4B55-BC37-CD41A816F298}">
      <dgm:prSet custT="1"/>
      <dgm:spPr/>
      <dgm:t>
        <a:bodyPr/>
        <a:lstStyle/>
        <a:p>
          <a:pPr algn="l"/>
          <a:r>
            <a:rPr lang="ru-RU" sz="1100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Индивидуализация речевого развития в </a:t>
          </a:r>
          <a:r>
            <a:rPr lang="ru-RU" sz="1100" dirty="0" smtClean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игре</a:t>
          </a:r>
          <a:endParaRPr lang="ru-RU" sz="1100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10CC2FC4-308F-4F90-AD5A-6C788365D974}" type="parTrans" cxnId="{B5B1E738-855C-435E-A8BC-A17592AAA8CE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E69C984D-86FC-43E1-96F7-F117625A34CF}" type="sibTrans" cxnId="{B5B1E738-855C-435E-A8BC-A17592AAA8CE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B685E53F-B1DB-4489-9DCA-512BE2A620FF}">
      <dgm:prSet custT="1"/>
      <dgm:spPr/>
      <dgm:t>
        <a:bodyPr/>
        <a:lstStyle/>
        <a:p>
          <a:pPr algn="l"/>
          <a:r>
            <a:rPr lang="ru-RU" sz="1100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Взаимодействие с родителями для закрепления речевых </a:t>
          </a:r>
          <a:r>
            <a:rPr lang="ru-RU" sz="1100" dirty="0" smtClean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навыков</a:t>
          </a:r>
          <a:endParaRPr lang="ru-RU" sz="1100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1FD7586B-6878-46FB-8A16-886B273834B0}" type="parTrans" cxnId="{4DEF7E8C-0656-4D21-9927-E79039C0DF1E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A82749C5-12EC-4017-BB9B-2E919AD5E149}" type="sibTrans" cxnId="{4DEF7E8C-0656-4D21-9927-E79039C0DF1E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76D4EA63-ECF5-40E9-BD9A-00DFBD396A8D}">
      <dgm:prSet custT="1"/>
      <dgm:spPr/>
      <dgm:t>
        <a:bodyPr/>
        <a:lstStyle/>
        <a:p>
          <a:pPr algn="l"/>
          <a:r>
            <a:rPr lang="ru-RU" sz="1100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Мониторинг развития диалогической </a:t>
          </a:r>
          <a:r>
            <a:rPr lang="ru-RU" sz="1100" dirty="0" smtClean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речи</a:t>
          </a:r>
          <a:endParaRPr lang="ru-RU" sz="1100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00CB4A3B-4EAB-4546-90EF-46FBE05F71C2}" type="parTrans" cxnId="{C5C006C6-D63E-4A4B-8E71-FC3DDC1B4C4B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07081C3C-71F7-4CDC-94DA-5DC8701D0C3E}" type="sibTrans" cxnId="{C5C006C6-D63E-4A4B-8E71-FC3DDC1B4C4B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7F5872B8-C759-4C7A-9BCF-20765174B570}">
      <dgm:prSet custT="1"/>
      <dgm:spPr/>
      <dgm:t>
        <a:bodyPr/>
        <a:lstStyle/>
        <a:p>
          <a:pPr algn="l"/>
          <a:r>
            <a:rPr lang="ru-RU" sz="1100" dirty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Создание эмоционально благоприятной речевой </a:t>
          </a:r>
          <a:r>
            <a:rPr lang="ru-RU" sz="1100" dirty="0" smtClean="0">
              <a:solidFill>
                <a:srgbClr val="002060"/>
              </a:solidFill>
              <a:latin typeface="Arial Black" panose="020B0A04020102020204" pitchFamily="34" charset="0"/>
              <a:cs typeface="Times New Roman" panose="02020603050405020304" pitchFamily="18" charset="0"/>
            </a:rPr>
            <a:t>среды</a:t>
          </a:r>
          <a:endParaRPr lang="ru-RU" sz="1100" dirty="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D13FCFD3-FF4C-4ED5-96C1-38C54402957B}" type="parTrans" cxnId="{CAEC51BA-B8FF-4C2D-AAE9-B19E20E45203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E6D063B8-B7A6-481A-992E-1764D5536A8F}" type="sibTrans" cxnId="{CAEC51BA-B8FF-4C2D-AAE9-B19E20E45203}">
      <dgm:prSet/>
      <dgm:spPr/>
      <dgm:t>
        <a:bodyPr/>
        <a:lstStyle/>
        <a:p>
          <a:pPr algn="l"/>
          <a:endParaRPr lang="ru-RU" sz="1100">
            <a:solidFill>
              <a:srgbClr val="002060"/>
            </a:solidFill>
            <a:latin typeface="Arial Black" panose="020B0A04020102020204" pitchFamily="34" charset="0"/>
            <a:cs typeface="Times New Roman" panose="02020603050405020304" pitchFamily="18" charset="0"/>
          </a:endParaRPr>
        </a:p>
      </dgm:t>
    </dgm:pt>
    <dgm:pt modelId="{57A1728B-7F74-4F47-ADBB-28BD832421B3}" type="pres">
      <dgm:prSet presAssocID="{2EDEEC6D-2446-4F13-8150-DDA428B9BFC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7763ED-AD31-449C-B6A0-CDEAA7A59701}" type="pres">
      <dgm:prSet presAssocID="{DC0B9F69-B231-4409-8E73-F80A5C3301A9}" presName="composite" presStyleCnt="0"/>
      <dgm:spPr/>
    </dgm:pt>
    <dgm:pt modelId="{F4C4046B-F056-43CB-9F8F-60289F4A1B67}" type="pres">
      <dgm:prSet presAssocID="{DC0B9F69-B231-4409-8E73-F80A5C3301A9}" presName="rect1" presStyleLbl="trAlignAcc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C88902-E755-4612-91B4-B58E8D432390}" type="pres">
      <dgm:prSet presAssocID="{DC0B9F69-B231-4409-8E73-F80A5C3301A9}" presName="rect2" presStyleLbl="fgImgPlace1" presStyleIdx="0" presStyleCnt="10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3175"/>
      </dgm:spPr>
    </dgm:pt>
    <dgm:pt modelId="{7DD9451D-74BE-4FF8-933C-B61DCFF94B00}" type="pres">
      <dgm:prSet presAssocID="{D76962EA-20CD-42A3-943F-1EB6B65B646D}" presName="sibTrans" presStyleCnt="0"/>
      <dgm:spPr/>
    </dgm:pt>
    <dgm:pt modelId="{18D96610-ADC7-4274-9B0D-78916D3658B4}" type="pres">
      <dgm:prSet presAssocID="{FAB2B7AC-2B2B-4D49-9D4C-12140416B976}" presName="composite" presStyleCnt="0"/>
      <dgm:spPr/>
    </dgm:pt>
    <dgm:pt modelId="{3E800402-2372-447C-9EA3-C3E8E1DA5FB8}" type="pres">
      <dgm:prSet presAssocID="{FAB2B7AC-2B2B-4D49-9D4C-12140416B976}" presName="rect1" presStyleLbl="trAlignAcc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C1595-EFCF-42A3-A4DF-FAC6544B3B1E}" type="pres">
      <dgm:prSet presAssocID="{FAB2B7AC-2B2B-4D49-9D4C-12140416B976}" presName="rect2" presStyleLbl="fgImgPlace1" presStyleIdx="1" presStyleCnt="10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3175"/>
      </dgm:spPr>
    </dgm:pt>
    <dgm:pt modelId="{FB66BE3E-4F70-486E-B521-64862F919519}" type="pres">
      <dgm:prSet presAssocID="{705BD716-8418-46DB-9480-D48AAB4376EC}" presName="sibTrans" presStyleCnt="0"/>
      <dgm:spPr/>
    </dgm:pt>
    <dgm:pt modelId="{7391C224-E051-45AB-8646-F31B5BA9C49F}" type="pres">
      <dgm:prSet presAssocID="{3218D5F8-D8F7-4F0C-B7D1-6034CAF9246C}" presName="composite" presStyleCnt="0"/>
      <dgm:spPr/>
    </dgm:pt>
    <dgm:pt modelId="{92ABBC26-D899-489C-8534-49BD6E6F6B3D}" type="pres">
      <dgm:prSet presAssocID="{3218D5F8-D8F7-4F0C-B7D1-6034CAF9246C}" presName="rect1" presStyleLbl="trAlignAcc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FADECA-E85C-4C2B-80AB-59BA738EF309}" type="pres">
      <dgm:prSet presAssocID="{3218D5F8-D8F7-4F0C-B7D1-6034CAF9246C}" presName="rect2" presStyleLbl="fgImgPlace1" presStyleIdx="2" presStyleCnt="10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3175"/>
      </dgm:spPr>
    </dgm:pt>
    <dgm:pt modelId="{9CDBCF0E-6854-4C4E-BC81-F7497882788D}" type="pres">
      <dgm:prSet presAssocID="{A81ED7F8-807A-45FE-9EA0-E951686AEDEA}" presName="sibTrans" presStyleCnt="0"/>
      <dgm:spPr/>
    </dgm:pt>
    <dgm:pt modelId="{F9419D81-B2FA-4ABA-97A9-D59F92EFA082}" type="pres">
      <dgm:prSet presAssocID="{890612D7-C85B-463B-B1BF-6E55EAA90139}" presName="composite" presStyleCnt="0"/>
      <dgm:spPr/>
    </dgm:pt>
    <dgm:pt modelId="{B95367E2-7D6A-4595-A5DD-575827778BB7}" type="pres">
      <dgm:prSet presAssocID="{890612D7-C85B-463B-B1BF-6E55EAA90139}" presName="rect1" presStyleLbl="trAlignAcc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AF98F-7216-4FE2-AFB1-D18513BB424F}" type="pres">
      <dgm:prSet presAssocID="{890612D7-C85B-463B-B1BF-6E55EAA90139}" presName="rect2" presStyleLbl="fgImgPlace1" presStyleIdx="3" presStyleCnt="10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3175"/>
      </dgm:spPr>
    </dgm:pt>
    <dgm:pt modelId="{12AFABDE-32D3-4BF1-B214-7AD32F4215BD}" type="pres">
      <dgm:prSet presAssocID="{30E4E62F-4C77-416B-9E5A-63A043EC49E7}" presName="sibTrans" presStyleCnt="0"/>
      <dgm:spPr/>
    </dgm:pt>
    <dgm:pt modelId="{6B5411C1-A06F-400F-BD0E-F601896F1AD8}" type="pres">
      <dgm:prSet presAssocID="{26BD928A-5C7D-4478-8C77-654894BD30EA}" presName="composite" presStyleCnt="0"/>
      <dgm:spPr/>
    </dgm:pt>
    <dgm:pt modelId="{E637F270-DF35-4C83-9642-BF3A09243D65}" type="pres">
      <dgm:prSet presAssocID="{26BD928A-5C7D-4478-8C77-654894BD30EA}" presName="rect1" presStyleLbl="trAlignAcc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AA8A1D-DA5E-4DA7-A534-D71F39B91C29}" type="pres">
      <dgm:prSet presAssocID="{26BD928A-5C7D-4478-8C77-654894BD30EA}" presName="rect2" presStyleLbl="fgImgPlace1" presStyleIdx="4" presStyleCnt="10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3175"/>
      </dgm:spPr>
    </dgm:pt>
    <dgm:pt modelId="{93C53E43-3EE8-43C0-9AA6-6531BB5A79A8}" type="pres">
      <dgm:prSet presAssocID="{723A4977-1AC3-4312-8F47-AE8850AD87FE}" presName="sibTrans" presStyleCnt="0"/>
      <dgm:spPr/>
    </dgm:pt>
    <dgm:pt modelId="{DF66C19F-995C-4FD5-80F6-E389F408BEC5}" type="pres">
      <dgm:prSet presAssocID="{CBE49E05-F258-46D8-8798-50137F937B4B}" presName="composite" presStyleCnt="0"/>
      <dgm:spPr/>
    </dgm:pt>
    <dgm:pt modelId="{2971D8D6-AEAD-4175-95C2-C4B4F0AF82C1}" type="pres">
      <dgm:prSet presAssocID="{CBE49E05-F258-46D8-8798-50137F937B4B}" presName="rect1" presStyleLbl="trAlignAcc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5EC852-750C-4878-8A8F-0D0F6DD40AD0}" type="pres">
      <dgm:prSet presAssocID="{CBE49E05-F258-46D8-8798-50137F937B4B}" presName="rect2" presStyleLbl="fgImgPlace1" presStyleIdx="5" presStyleCnt="10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3175"/>
      </dgm:spPr>
    </dgm:pt>
    <dgm:pt modelId="{9AB7E821-8179-45A4-AB32-91E9C14170E2}" type="pres">
      <dgm:prSet presAssocID="{27C13928-CB08-43ED-972F-D07398696F43}" presName="sibTrans" presStyleCnt="0"/>
      <dgm:spPr/>
    </dgm:pt>
    <dgm:pt modelId="{338B10F4-4566-4918-999A-C61B7E54522B}" type="pres">
      <dgm:prSet presAssocID="{745459D4-E961-4B55-BC37-CD41A816F298}" presName="composite" presStyleCnt="0"/>
      <dgm:spPr/>
    </dgm:pt>
    <dgm:pt modelId="{3DCC7FF9-350C-4E7A-B4CC-CE55F47903D4}" type="pres">
      <dgm:prSet presAssocID="{745459D4-E961-4B55-BC37-CD41A816F298}" presName="rect1" presStyleLbl="trAlignAcc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1B633E-FAEE-4A92-8DAB-0218AFBFA0B7}" type="pres">
      <dgm:prSet presAssocID="{745459D4-E961-4B55-BC37-CD41A816F298}" presName="rect2" presStyleLbl="fgImgPlace1" presStyleIdx="6" presStyleCnt="10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3175"/>
      </dgm:spPr>
    </dgm:pt>
    <dgm:pt modelId="{34631F25-6796-42FA-87EB-170E22E2BB9D}" type="pres">
      <dgm:prSet presAssocID="{E69C984D-86FC-43E1-96F7-F117625A34CF}" presName="sibTrans" presStyleCnt="0"/>
      <dgm:spPr/>
    </dgm:pt>
    <dgm:pt modelId="{66E47AAD-78C7-46A7-B605-D86FA8E0AAEF}" type="pres">
      <dgm:prSet presAssocID="{B685E53F-B1DB-4489-9DCA-512BE2A620FF}" presName="composite" presStyleCnt="0"/>
      <dgm:spPr/>
    </dgm:pt>
    <dgm:pt modelId="{A4864B79-F040-416D-A70D-AD4B16483205}" type="pres">
      <dgm:prSet presAssocID="{B685E53F-B1DB-4489-9DCA-512BE2A620FF}" presName="rect1" presStyleLbl="trAlignAcc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304B58-F2C8-48E7-9DF4-B797F33796A3}" type="pres">
      <dgm:prSet presAssocID="{B685E53F-B1DB-4489-9DCA-512BE2A620FF}" presName="rect2" presStyleLbl="fgImgPlace1" presStyleIdx="7" presStyleCnt="10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3175"/>
      </dgm:spPr>
    </dgm:pt>
    <dgm:pt modelId="{A1D28AB1-B0BA-4A26-BB1A-43116D88F274}" type="pres">
      <dgm:prSet presAssocID="{A82749C5-12EC-4017-BB9B-2E919AD5E149}" presName="sibTrans" presStyleCnt="0"/>
      <dgm:spPr/>
    </dgm:pt>
    <dgm:pt modelId="{B8F29A2D-7659-4587-ADE7-90D65397A780}" type="pres">
      <dgm:prSet presAssocID="{76D4EA63-ECF5-40E9-BD9A-00DFBD396A8D}" presName="composite" presStyleCnt="0"/>
      <dgm:spPr/>
    </dgm:pt>
    <dgm:pt modelId="{04C833FB-F44F-49AD-9F35-A9163D644D5F}" type="pres">
      <dgm:prSet presAssocID="{76D4EA63-ECF5-40E9-BD9A-00DFBD396A8D}" presName="rect1" presStyleLbl="trAlignAcc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98CFF2-A25B-4CFB-839D-546506098CFA}" type="pres">
      <dgm:prSet presAssocID="{76D4EA63-ECF5-40E9-BD9A-00DFBD396A8D}" presName="rect2" presStyleLbl="fgImgPlace1" presStyleIdx="8" presStyleCnt="10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3175"/>
      </dgm:spPr>
    </dgm:pt>
    <dgm:pt modelId="{979FE84C-6729-4ED9-AFAB-459B2D094AEA}" type="pres">
      <dgm:prSet presAssocID="{07081C3C-71F7-4CDC-94DA-5DC8701D0C3E}" presName="sibTrans" presStyleCnt="0"/>
      <dgm:spPr/>
    </dgm:pt>
    <dgm:pt modelId="{DE792E32-558F-477F-8198-49648EE00F0A}" type="pres">
      <dgm:prSet presAssocID="{7F5872B8-C759-4C7A-9BCF-20765174B570}" presName="composite" presStyleCnt="0"/>
      <dgm:spPr/>
    </dgm:pt>
    <dgm:pt modelId="{15029339-BCC6-48B8-A775-F84C55914F76}" type="pres">
      <dgm:prSet presAssocID="{7F5872B8-C759-4C7A-9BCF-20765174B570}" presName="rect1" presStyleLbl="trAlignAcc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6BB214-AA24-42F6-BE44-CFE075F2610D}" type="pres">
      <dgm:prSet presAssocID="{7F5872B8-C759-4C7A-9BCF-20765174B570}" presName="rect2" presStyleLbl="fgImgPlace1" presStyleIdx="9" presStyleCnt="10"/>
      <dgm:spPr>
        <a:blipFill rotWithShape="1">
          <a:blip xmlns:r="http://schemas.openxmlformats.org/officeDocument/2006/relationships" r:embed="rId1"/>
          <a:stretch>
            <a:fillRect/>
          </a:stretch>
        </a:blipFill>
        <a:ln w="3175"/>
      </dgm:spPr>
    </dgm:pt>
  </dgm:ptLst>
  <dgm:cxnLst>
    <dgm:cxn modelId="{B5B1E738-855C-435E-A8BC-A17592AAA8CE}" srcId="{2EDEEC6D-2446-4F13-8150-DDA428B9BFCE}" destId="{745459D4-E961-4B55-BC37-CD41A816F298}" srcOrd="6" destOrd="0" parTransId="{10CC2FC4-308F-4F90-AD5A-6C788365D974}" sibTransId="{E69C984D-86FC-43E1-96F7-F117625A34CF}"/>
    <dgm:cxn modelId="{6D3D032C-7396-4A51-81C6-DD813E1841EC}" srcId="{2EDEEC6D-2446-4F13-8150-DDA428B9BFCE}" destId="{26BD928A-5C7D-4478-8C77-654894BD30EA}" srcOrd="4" destOrd="0" parTransId="{DCA17EEF-0FFD-4C96-913D-DAFB4020420E}" sibTransId="{723A4977-1AC3-4312-8F47-AE8850AD87FE}"/>
    <dgm:cxn modelId="{E424FFCC-8343-4C0A-80DA-52E967A4572D}" type="presOf" srcId="{FAB2B7AC-2B2B-4D49-9D4C-12140416B976}" destId="{3E800402-2372-447C-9EA3-C3E8E1DA5FB8}" srcOrd="0" destOrd="0" presId="urn:microsoft.com/office/officeart/2008/layout/PictureStrips"/>
    <dgm:cxn modelId="{E0B34B0A-2007-4C0C-BFA6-B6EFB486E642}" type="presOf" srcId="{7F5872B8-C759-4C7A-9BCF-20765174B570}" destId="{15029339-BCC6-48B8-A775-F84C55914F76}" srcOrd="0" destOrd="0" presId="urn:microsoft.com/office/officeart/2008/layout/PictureStrips"/>
    <dgm:cxn modelId="{51839FDE-E340-4E63-9929-69909E6836DA}" type="presOf" srcId="{890612D7-C85B-463B-B1BF-6E55EAA90139}" destId="{B95367E2-7D6A-4595-A5DD-575827778BB7}" srcOrd="0" destOrd="0" presId="urn:microsoft.com/office/officeart/2008/layout/PictureStrips"/>
    <dgm:cxn modelId="{4F8FBE26-736C-4066-A55B-90F2B26641D5}" type="presOf" srcId="{745459D4-E961-4B55-BC37-CD41A816F298}" destId="{3DCC7FF9-350C-4E7A-B4CC-CE55F47903D4}" srcOrd="0" destOrd="0" presId="urn:microsoft.com/office/officeart/2008/layout/PictureStrips"/>
    <dgm:cxn modelId="{8C8E12D2-4975-4410-A234-428901F1F1B9}" type="presOf" srcId="{3218D5F8-D8F7-4F0C-B7D1-6034CAF9246C}" destId="{92ABBC26-D899-489C-8534-49BD6E6F6B3D}" srcOrd="0" destOrd="0" presId="urn:microsoft.com/office/officeart/2008/layout/PictureStrips"/>
    <dgm:cxn modelId="{988F9082-41B8-4C85-AAFD-E5EFB23F97D5}" srcId="{2EDEEC6D-2446-4F13-8150-DDA428B9BFCE}" destId="{DC0B9F69-B231-4409-8E73-F80A5C3301A9}" srcOrd="0" destOrd="0" parTransId="{EA53E86C-8263-44D5-8827-EA8CCEAD4FD6}" sibTransId="{D76962EA-20CD-42A3-943F-1EB6B65B646D}"/>
    <dgm:cxn modelId="{4DEF7E8C-0656-4D21-9927-E79039C0DF1E}" srcId="{2EDEEC6D-2446-4F13-8150-DDA428B9BFCE}" destId="{B685E53F-B1DB-4489-9DCA-512BE2A620FF}" srcOrd="7" destOrd="0" parTransId="{1FD7586B-6878-46FB-8A16-886B273834B0}" sibTransId="{A82749C5-12EC-4017-BB9B-2E919AD5E149}"/>
    <dgm:cxn modelId="{3C07D0D8-47F7-4AB2-81DD-5E48CF298F55}" srcId="{2EDEEC6D-2446-4F13-8150-DDA428B9BFCE}" destId="{FAB2B7AC-2B2B-4D49-9D4C-12140416B976}" srcOrd="1" destOrd="0" parTransId="{4947ADE1-94FF-45A5-BF42-2BF5DC34E83F}" sibTransId="{705BD716-8418-46DB-9480-D48AAB4376EC}"/>
    <dgm:cxn modelId="{51782B04-2D61-4CDF-98BD-48A4879C8E43}" type="presOf" srcId="{CBE49E05-F258-46D8-8798-50137F937B4B}" destId="{2971D8D6-AEAD-4175-95C2-C4B4F0AF82C1}" srcOrd="0" destOrd="0" presId="urn:microsoft.com/office/officeart/2008/layout/PictureStrips"/>
    <dgm:cxn modelId="{1AFF3939-5093-4571-AEC7-B21FCA58000D}" type="presOf" srcId="{B685E53F-B1DB-4489-9DCA-512BE2A620FF}" destId="{A4864B79-F040-416D-A70D-AD4B16483205}" srcOrd="0" destOrd="0" presId="urn:microsoft.com/office/officeart/2008/layout/PictureStrips"/>
    <dgm:cxn modelId="{C5C006C6-D63E-4A4B-8E71-FC3DDC1B4C4B}" srcId="{2EDEEC6D-2446-4F13-8150-DDA428B9BFCE}" destId="{76D4EA63-ECF5-40E9-BD9A-00DFBD396A8D}" srcOrd="8" destOrd="0" parTransId="{00CB4A3B-4EAB-4546-90EF-46FBE05F71C2}" sibTransId="{07081C3C-71F7-4CDC-94DA-5DC8701D0C3E}"/>
    <dgm:cxn modelId="{CAEC51BA-B8FF-4C2D-AAE9-B19E20E45203}" srcId="{2EDEEC6D-2446-4F13-8150-DDA428B9BFCE}" destId="{7F5872B8-C759-4C7A-9BCF-20765174B570}" srcOrd="9" destOrd="0" parTransId="{D13FCFD3-FF4C-4ED5-96C1-38C54402957B}" sibTransId="{E6D063B8-B7A6-481A-992E-1764D5536A8F}"/>
    <dgm:cxn modelId="{74799D7A-B707-411B-AA00-7732C4D2C776}" srcId="{2EDEEC6D-2446-4F13-8150-DDA428B9BFCE}" destId="{CBE49E05-F258-46D8-8798-50137F937B4B}" srcOrd="5" destOrd="0" parTransId="{81D7E248-56AB-477B-AB8B-FAE878B4EB7B}" sibTransId="{27C13928-CB08-43ED-972F-D07398696F43}"/>
    <dgm:cxn modelId="{736C576D-72A7-49C6-A2D8-15F97D66F526}" srcId="{2EDEEC6D-2446-4F13-8150-DDA428B9BFCE}" destId="{890612D7-C85B-463B-B1BF-6E55EAA90139}" srcOrd="3" destOrd="0" parTransId="{5B810628-35B8-445D-BAA4-A52A97E6D9EA}" sibTransId="{30E4E62F-4C77-416B-9E5A-63A043EC49E7}"/>
    <dgm:cxn modelId="{9D9DC9DD-3137-4A66-AD2B-858F3EAEA869}" type="presOf" srcId="{DC0B9F69-B231-4409-8E73-F80A5C3301A9}" destId="{F4C4046B-F056-43CB-9F8F-60289F4A1B67}" srcOrd="0" destOrd="0" presId="urn:microsoft.com/office/officeart/2008/layout/PictureStrips"/>
    <dgm:cxn modelId="{CB711AAD-E2D2-450D-A59D-23C3A7626A3F}" type="presOf" srcId="{2EDEEC6D-2446-4F13-8150-DDA428B9BFCE}" destId="{57A1728B-7F74-4F47-ADBB-28BD832421B3}" srcOrd="0" destOrd="0" presId="urn:microsoft.com/office/officeart/2008/layout/PictureStrips"/>
    <dgm:cxn modelId="{38B85E20-18A8-4566-A971-A6CAB27F1B9A}" type="presOf" srcId="{26BD928A-5C7D-4478-8C77-654894BD30EA}" destId="{E637F270-DF35-4C83-9642-BF3A09243D65}" srcOrd="0" destOrd="0" presId="urn:microsoft.com/office/officeart/2008/layout/PictureStrips"/>
    <dgm:cxn modelId="{910A1441-6645-4E8A-8E1E-F0E06D59AC3D}" srcId="{2EDEEC6D-2446-4F13-8150-DDA428B9BFCE}" destId="{3218D5F8-D8F7-4F0C-B7D1-6034CAF9246C}" srcOrd="2" destOrd="0" parTransId="{A1427F1A-D8B3-4C16-A01F-7232FFBD25F9}" sibTransId="{A81ED7F8-807A-45FE-9EA0-E951686AEDEA}"/>
    <dgm:cxn modelId="{DC1BF036-AC90-4350-B50D-6010D1A15014}" type="presOf" srcId="{76D4EA63-ECF5-40E9-BD9A-00DFBD396A8D}" destId="{04C833FB-F44F-49AD-9F35-A9163D644D5F}" srcOrd="0" destOrd="0" presId="urn:microsoft.com/office/officeart/2008/layout/PictureStrips"/>
    <dgm:cxn modelId="{DB1E8B95-AE1B-47A3-9F68-C36EF76D6522}" type="presParOf" srcId="{57A1728B-7F74-4F47-ADBB-28BD832421B3}" destId="{697763ED-AD31-449C-B6A0-CDEAA7A59701}" srcOrd="0" destOrd="0" presId="urn:microsoft.com/office/officeart/2008/layout/PictureStrips"/>
    <dgm:cxn modelId="{CA564B41-ACD7-423C-A719-A6576BA7A7E4}" type="presParOf" srcId="{697763ED-AD31-449C-B6A0-CDEAA7A59701}" destId="{F4C4046B-F056-43CB-9F8F-60289F4A1B67}" srcOrd="0" destOrd="0" presId="urn:microsoft.com/office/officeart/2008/layout/PictureStrips"/>
    <dgm:cxn modelId="{FC7B5806-6DBB-48E9-AF71-0C61F3C6F365}" type="presParOf" srcId="{697763ED-AD31-449C-B6A0-CDEAA7A59701}" destId="{53C88902-E755-4612-91B4-B58E8D432390}" srcOrd="1" destOrd="0" presId="urn:microsoft.com/office/officeart/2008/layout/PictureStrips"/>
    <dgm:cxn modelId="{5FEDED7D-30BC-48A7-B2AF-611AA06EC6D4}" type="presParOf" srcId="{57A1728B-7F74-4F47-ADBB-28BD832421B3}" destId="{7DD9451D-74BE-4FF8-933C-B61DCFF94B00}" srcOrd="1" destOrd="0" presId="urn:microsoft.com/office/officeart/2008/layout/PictureStrips"/>
    <dgm:cxn modelId="{A0CEC4C8-573D-4B3F-ACC5-F3BCBBDF8CFF}" type="presParOf" srcId="{57A1728B-7F74-4F47-ADBB-28BD832421B3}" destId="{18D96610-ADC7-4274-9B0D-78916D3658B4}" srcOrd="2" destOrd="0" presId="urn:microsoft.com/office/officeart/2008/layout/PictureStrips"/>
    <dgm:cxn modelId="{703BADA7-57E5-4599-B0D4-D581971CCAFD}" type="presParOf" srcId="{18D96610-ADC7-4274-9B0D-78916D3658B4}" destId="{3E800402-2372-447C-9EA3-C3E8E1DA5FB8}" srcOrd="0" destOrd="0" presId="urn:microsoft.com/office/officeart/2008/layout/PictureStrips"/>
    <dgm:cxn modelId="{D158D5D1-8960-4D98-A71D-3DA037A23A61}" type="presParOf" srcId="{18D96610-ADC7-4274-9B0D-78916D3658B4}" destId="{7E5C1595-EFCF-42A3-A4DF-FAC6544B3B1E}" srcOrd="1" destOrd="0" presId="urn:microsoft.com/office/officeart/2008/layout/PictureStrips"/>
    <dgm:cxn modelId="{8945CF15-E13B-4B3B-85C7-DEF532DD0E76}" type="presParOf" srcId="{57A1728B-7F74-4F47-ADBB-28BD832421B3}" destId="{FB66BE3E-4F70-486E-B521-64862F919519}" srcOrd="3" destOrd="0" presId="urn:microsoft.com/office/officeart/2008/layout/PictureStrips"/>
    <dgm:cxn modelId="{F4DDE6C7-94D8-475F-8A43-9A52C6C6217C}" type="presParOf" srcId="{57A1728B-7F74-4F47-ADBB-28BD832421B3}" destId="{7391C224-E051-45AB-8646-F31B5BA9C49F}" srcOrd="4" destOrd="0" presId="urn:microsoft.com/office/officeart/2008/layout/PictureStrips"/>
    <dgm:cxn modelId="{A02F3C34-2BAE-4D78-93DA-A1B13ACD3847}" type="presParOf" srcId="{7391C224-E051-45AB-8646-F31B5BA9C49F}" destId="{92ABBC26-D899-489C-8534-49BD6E6F6B3D}" srcOrd="0" destOrd="0" presId="urn:microsoft.com/office/officeart/2008/layout/PictureStrips"/>
    <dgm:cxn modelId="{B1E67757-F4E4-4C23-8561-AE14920DD82D}" type="presParOf" srcId="{7391C224-E051-45AB-8646-F31B5BA9C49F}" destId="{0DFADECA-E85C-4C2B-80AB-59BA738EF309}" srcOrd="1" destOrd="0" presId="urn:microsoft.com/office/officeart/2008/layout/PictureStrips"/>
    <dgm:cxn modelId="{E4A271FB-CE90-44CA-90E9-132658A42D11}" type="presParOf" srcId="{57A1728B-7F74-4F47-ADBB-28BD832421B3}" destId="{9CDBCF0E-6854-4C4E-BC81-F7497882788D}" srcOrd="5" destOrd="0" presId="urn:microsoft.com/office/officeart/2008/layout/PictureStrips"/>
    <dgm:cxn modelId="{4C73DBCB-F25C-4DCE-AB42-5C230F48D8A1}" type="presParOf" srcId="{57A1728B-7F74-4F47-ADBB-28BD832421B3}" destId="{F9419D81-B2FA-4ABA-97A9-D59F92EFA082}" srcOrd="6" destOrd="0" presId="urn:microsoft.com/office/officeart/2008/layout/PictureStrips"/>
    <dgm:cxn modelId="{ACDF3260-A62E-47B9-8405-8C920D55B88B}" type="presParOf" srcId="{F9419D81-B2FA-4ABA-97A9-D59F92EFA082}" destId="{B95367E2-7D6A-4595-A5DD-575827778BB7}" srcOrd="0" destOrd="0" presId="urn:microsoft.com/office/officeart/2008/layout/PictureStrips"/>
    <dgm:cxn modelId="{03DB7EF5-2682-4EB4-9298-C67D8F7B90DA}" type="presParOf" srcId="{F9419D81-B2FA-4ABA-97A9-D59F92EFA082}" destId="{B4CAF98F-7216-4FE2-AFB1-D18513BB424F}" srcOrd="1" destOrd="0" presId="urn:microsoft.com/office/officeart/2008/layout/PictureStrips"/>
    <dgm:cxn modelId="{14C7A046-FF41-4BA8-A75C-51B387DBCA22}" type="presParOf" srcId="{57A1728B-7F74-4F47-ADBB-28BD832421B3}" destId="{12AFABDE-32D3-4BF1-B214-7AD32F4215BD}" srcOrd="7" destOrd="0" presId="urn:microsoft.com/office/officeart/2008/layout/PictureStrips"/>
    <dgm:cxn modelId="{5117D575-190C-46E7-99FE-79ABEFF31620}" type="presParOf" srcId="{57A1728B-7F74-4F47-ADBB-28BD832421B3}" destId="{6B5411C1-A06F-400F-BD0E-F601896F1AD8}" srcOrd="8" destOrd="0" presId="urn:microsoft.com/office/officeart/2008/layout/PictureStrips"/>
    <dgm:cxn modelId="{31EF6E53-005E-45FF-BE3A-D9F0DDAAF8F6}" type="presParOf" srcId="{6B5411C1-A06F-400F-BD0E-F601896F1AD8}" destId="{E637F270-DF35-4C83-9642-BF3A09243D65}" srcOrd="0" destOrd="0" presId="urn:microsoft.com/office/officeart/2008/layout/PictureStrips"/>
    <dgm:cxn modelId="{211BCA78-982E-4E0D-B4FD-D969089CA41C}" type="presParOf" srcId="{6B5411C1-A06F-400F-BD0E-F601896F1AD8}" destId="{D7AA8A1D-DA5E-4DA7-A534-D71F39B91C29}" srcOrd="1" destOrd="0" presId="urn:microsoft.com/office/officeart/2008/layout/PictureStrips"/>
    <dgm:cxn modelId="{BA91FF8F-D44C-4EB6-8B70-007127CA97DE}" type="presParOf" srcId="{57A1728B-7F74-4F47-ADBB-28BD832421B3}" destId="{93C53E43-3EE8-43C0-9AA6-6531BB5A79A8}" srcOrd="9" destOrd="0" presId="urn:microsoft.com/office/officeart/2008/layout/PictureStrips"/>
    <dgm:cxn modelId="{42A17C85-F488-435A-ACE9-FAAEC830FA6E}" type="presParOf" srcId="{57A1728B-7F74-4F47-ADBB-28BD832421B3}" destId="{DF66C19F-995C-4FD5-80F6-E389F408BEC5}" srcOrd="10" destOrd="0" presId="urn:microsoft.com/office/officeart/2008/layout/PictureStrips"/>
    <dgm:cxn modelId="{A7F02AC9-7D07-4CEF-BAD5-F07C8D03E3BF}" type="presParOf" srcId="{DF66C19F-995C-4FD5-80F6-E389F408BEC5}" destId="{2971D8D6-AEAD-4175-95C2-C4B4F0AF82C1}" srcOrd="0" destOrd="0" presId="urn:microsoft.com/office/officeart/2008/layout/PictureStrips"/>
    <dgm:cxn modelId="{C4ED0AE0-AEB0-44C0-AD0E-73497E558508}" type="presParOf" srcId="{DF66C19F-995C-4FD5-80F6-E389F408BEC5}" destId="{EE5EC852-750C-4878-8A8F-0D0F6DD40AD0}" srcOrd="1" destOrd="0" presId="urn:microsoft.com/office/officeart/2008/layout/PictureStrips"/>
    <dgm:cxn modelId="{8C4CBB5B-04B5-4EF5-A430-A09A3336C675}" type="presParOf" srcId="{57A1728B-7F74-4F47-ADBB-28BD832421B3}" destId="{9AB7E821-8179-45A4-AB32-91E9C14170E2}" srcOrd="11" destOrd="0" presId="urn:microsoft.com/office/officeart/2008/layout/PictureStrips"/>
    <dgm:cxn modelId="{45CC6F3B-9593-4BE2-9257-0DFECC511664}" type="presParOf" srcId="{57A1728B-7F74-4F47-ADBB-28BD832421B3}" destId="{338B10F4-4566-4918-999A-C61B7E54522B}" srcOrd="12" destOrd="0" presId="urn:microsoft.com/office/officeart/2008/layout/PictureStrips"/>
    <dgm:cxn modelId="{4FCC1D98-7D1E-4841-B10B-9927DB7955C7}" type="presParOf" srcId="{338B10F4-4566-4918-999A-C61B7E54522B}" destId="{3DCC7FF9-350C-4E7A-B4CC-CE55F47903D4}" srcOrd="0" destOrd="0" presId="urn:microsoft.com/office/officeart/2008/layout/PictureStrips"/>
    <dgm:cxn modelId="{A5B8998C-D95C-447C-9E36-11B85BBA0883}" type="presParOf" srcId="{338B10F4-4566-4918-999A-C61B7E54522B}" destId="{DB1B633E-FAEE-4A92-8DAB-0218AFBFA0B7}" srcOrd="1" destOrd="0" presId="urn:microsoft.com/office/officeart/2008/layout/PictureStrips"/>
    <dgm:cxn modelId="{47D0B27B-1E7D-4614-B394-5D371D034973}" type="presParOf" srcId="{57A1728B-7F74-4F47-ADBB-28BD832421B3}" destId="{34631F25-6796-42FA-87EB-170E22E2BB9D}" srcOrd="13" destOrd="0" presId="urn:microsoft.com/office/officeart/2008/layout/PictureStrips"/>
    <dgm:cxn modelId="{13A0CC9B-6CF6-4E00-AFF9-541B61C60F34}" type="presParOf" srcId="{57A1728B-7F74-4F47-ADBB-28BD832421B3}" destId="{66E47AAD-78C7-46A7-B605-D86FA8E0AAEF}" srcOrd="14" destOrd="0" presId="urn:microsoft.com/office/officeart/2008/layout/PictureStrips"/>
    <dgm:cxn modelId="{72E02D03-DAE0-47D9-8681-A9270FC53BB3}" type="presParOf" srcId="{66E47AAD-78C7-46A7-B605-D86FA8E0AAEF}" destId="{A4864B79-F040-416D-A70D-AD4B16483205}" srcOrd="0" destOrd="0" presId="urn:microsoft.com/office/officeart/2008/layout/PictureStrips"/>
    <dgm:cxn modelId="{11673881-7E64-4B90-BC5A-B1095431E604}" type="presParOf" srcId="{66E47AAD-78C7-46A7-B605-D86FA8E0AAEF}" destId="{B4304B58-F2C8-48E7-9DF4-B797F33796A3}" srcOrd="1" destOrd="0" presId="urn:microsoft.com/office/officeart/2008/layout/PictureStrips"/>
    <dgm:cxn modelId="{45301C32-7826-419A-A2D6-F40F7F92F814}" type="presParOf" srcId="{57A1728B-7F74-4F47-ADBB-28BD832421B3}" destId="{A1D28AB1-B0BA-4A26-BB1A-43116D88F274}" srcOrd="15" destOrd="0" presId="urn:microsoft.com/office/officeart/2008/layout/PictureStrips"/>
    <dgm:cxn modelId="{2FBAE9D4-CA1E-459D-8DD1-82BE38B8F09A}" type="presParOf" srcId="{57A1728B-7F74-4F47-ADBB-28BD832421B3}" destId="{B8F29A2D-7659-4587-ADE7-90D65397A780}" srcOrd="16" destOrd="0" presId="urn:microsoft.com/office/officeart/2008/layout/PictureStrips"/>
    <dgm:cxn modelId="{1D38567B-D90D-44A0-A24E-C066DB04F194}" type="presParOf" srcId="{B8F29A2D-7659-4587-ADE7-90D65397A780}" destId="{04C833FB-F44F-49AD-9F35-A9163D644D5F}" srcOrd="0" destOrd="0" presId="urn:microsoft.com/office/officeart/2008/layout/PictureStrips"/>
    <dgm:cxn modelId="{A032B16B-3CDD-4639-BF7F-9998DB9D6260}" type="presParOf" srcId="{B8F29A2D-7659-4587-ADE7-90D65397A780}" destId="{F598CFF2-A25B-4CFB-839D-546506098CFA}" srcOrd="1" destOrd="0" presId="urn:microsoft.com/office/officeart/2008/layout/PictureStrips"/>
    <dgm:cxn modelId="{094EB8DC-7469-48B5-922A-2DC0E597288D}" type="presParOf" srcId="{57A1728B-7F74-4F47-ADBB-28BD832421B3}" destId="{979FE84C-6729-4ED9-AFAB-459B2D094AEA}" srcOrd="17" destOrd="0" presId="urn:microsoft.com/office/officeart/2008/layout/PictureStrips"/>
    <dgm:cxn modelId="{5A801E41-69E5-4422-B594-4CA99094F740}" type="presParOf" srcId="{57A1728B-7F74-4F47-ADBB-28BD832421B3}" destId="{DE792E32-558F-477F-8198-49648EE00F0A}" srcOrd="18" destOrd="0" presId="urn:microsoft.com/office/officeart/2008/layout/PictureStrips"/>
    <dgm:cxn modelId="{AC88372A-8DBA-433D-86B9-A9E615786D01}" type="presParOf" srcId="{DE792E32-558F-477F-8198-49648EE00F0A}" destId="{15029339-BCC6-48B8-A775-F84C55914F76}" srcOrd="0" destOrd="0" presId="urn:microsoft.com/office/officeart/2008/layout/PictureStrips"/>
    <dgm:cxn modelId="{A0B79B20-F6B7-4760-8F12-3FE479B675B7}" type="presParOf" srcId="{DE792E32-558F-477F-8198-49648EE00F0A}" destId="{576BB214-AA24-42F6-BE44-CFE075F2610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8143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8753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264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943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3322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342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831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474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46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887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61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098E4-4D81-4652-983B-5CA5F6BEBB9A}" type="datetimeFigureOut">
              <a:rPr lang="ru-RU" smtClean="0"/>
              <a:t>31.07.2025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78F5E8-35F0-4B07-97B7-31B0388232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33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77" cy="68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РАЗВИТИЕ ДИАЛОГИЧЕСКОЙ РЕЧИ ДЕТЕЙ СТАРШЕГО ДОШКОЛЬНОГО ВОЗРАСТА ПОСРЕДСТВОМ СЮЖЕТНО-РОЛЕВОЙ ИГРЫ</a:t>
            </a:r>
            <a:endParaRPr lang="ru-RU" sz="20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Подзаголовок 2"/>
          <p:cNvSpPr txBox="1">
            <a:spLocks noGrp="1"/>
          </p:cNvSpPr>
          <p:nvPr>
            <p:ph type="subTitle" idx="1"/>
          </p:nvPr>
        </p:nvSpPr>
        <p:spPr>
          <a:xfrm>
            <a:off x="4716016" y="4581128"/>
            <a:ext cx="4168552" cy="175260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4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ru-RU" sz="1400" dirty="0" err="1" smtClean="0">
                <a:solidFill>
                  <a:srgbClr val="002060"/>
                </a:solidFill>
                <a:latin typeface="Arial Black" panose="020B0A04020102020204" pitchFamily="34" charset="0"/>
              </a:rPr>
              <a:t>Махрина</a:t>
            </a:r>
            <a:r>
              <a:rPr lang="ru-RU" sz="1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С.В.</a:t>
            </a:r>
          </a:p>
          <a:p>
            <a:endParaRPr lang="ru-RU" sz="14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740439" y="2132856"/>
            <a:ext cx="7632848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802285" y="3645024"/>
            <a:ext cx="7632848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597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77" cy="68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904" y="188640"/>
            <a:ext cx="8435280" cy="99412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МЕТОДИЧЕСКИЕ РЕКОМЕНДАЦИИ ПЕДАГОГАМ ПО РАЗВИТИЮ                   ДИАЛОГИЧЕСКОЙ РЕЧИ ДЕТЕЙ СТАРШЕГО ДОШКОЛЬНОГО ВОЗРАСТА ПОСРЕДСТВОМ СЮЖЕТНО-РОЛЕВОЙ ИГРЫ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5536" y="1196752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6525344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377362824"/>
              </p:ext>
            </p:extLst>
          </p:nvPr>
        </p:nvGraphicFramePr>
        <p:xfrm>
          <a:off x="360220" y="1628800"/>
          <a:ext cx="8424936" cy="41597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887326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77" cy="68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948" y="2780928"/>
            <a:ext cx="8435280" cy="994122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СПАСИБО ЗА ВНИМАНИЕ!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5536" y="2564904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539552" y="3933056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627784" y="2348880"/>
            <a:ext cx="438528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627784" y="4149080"/>
            <a:ext cx="4385280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166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77" cy="68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706090"/>
          </a:xfrm>
        </p:spPr>
        <p:txBody>
          <a:bodyPr>
            <a:normAutofit/>
          </a:bodyPr>
          <a:lstStyle/>
          <a:p>
            <a:pPr algn="r"/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ПРЕДМЕТ, ОБЪЕКТ, ГИПОТЕЗА ИССЛЕДОВАНИЯ</a:t>
            </a:r>
            <a:endParaRPr lang="ru-RU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5536" y="908720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6525344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398200" y="1484784"/>
            <a:ext cx="842493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Объект исследования 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процесс развития диалогической речи детей старшего дошкольного возраста в образовательной среде.</a:t>
            </a:r>
            <a:endParaRPr lang="ru-RU" sz="2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Предмет исследования 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 сюжетно-ролевой игры в контексте  развития диалогической речи детей старшего дошкольного возраста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endParaRPr lang="ru-RU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Гипотеза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содержит предположение о том, что развитие диалогической речи детей старшего дошкольного возраста будет иметь положительную динамику посредством использования возможностей сюжетно-ролевой игры с учетом возрастных психологических особенностей детей старшего дошкольного возраста.</a:t>
            </a:r>
          </a:p>
        </p:txBody>
      </p:sp>
    </p:spTree>
    <p:extLst>
      <p:ext uri="{BB962C8B-B14F-4D97-AF65-F5344CB8AC3E}">
        <p14:creationId xmlns:p14="http://schemas.microsoft.com/office/powerpoint/2010/main" val="4074523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77" cy="68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706090"/>
          </a:xfrm>
        </p:spPr>
        <p:txBody>
          <a:bodyPr>
            <a:normAutofit/>
          </a:bodyPr>
          <a:lstStyle/>
          <a:p>
            <a:pPr algn="r"/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ЦЕЛЬ И ЗАДАЧИ ИССЛЕДОВАНИЯ</a:t>
            </a:r>
            <a:endParaRPr lang="ru-RU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5536" y="908720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6525344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04312" y="1052736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Цель исследования: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теоретически обосновать и проверить на практике эффективность использования возможностей сюжетно-ролевой игры в контексте развития диалогической речи детей старшего дошкольного возраста с учетом возрастных психологических особенностей детей.</a:t>
            </a:r>
            <a:endParaRPr lang="ru-RU" sz="1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ЗАДАЧИ ИССЛЕДОВАНИЯ: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marL="285750" lvl="0" indent="-285750" algn="just">
              <a:buFont typeface="Arial" panose="020B0604020202020204" pitchFamily="34" charset="0"/>
              <a:buChar char="‒"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основе теоретико-методического анализа раскрыть сущность понятия «диалогическая речь» как научной проблемы в современной парадигме образования;</a:t>
            </a:r>
          </a:p>
          <a:p>
            <a:pPr marL="285750" lvl="0" indent="-285750" algn="just">
              <a:buFont typeface="Arial" panose="020B0604020202020204" pitchFamily="34" charset="0"/>
              <a:buChar char="‒"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рассмотреть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развития диалогической речи детей старшего дошкольного возраста;</a:t>
            </a:r>
          </a:p>
          <a:p>
            <a:pPr marL="285750" lvl="0" indent="-285750" algn="just">
              <a:buFont typeface="Arial" panose="020B0604020202020204" pitchFamily="34" charset="0"/>
              <a:buChar char="‒"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проанализировать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возможности сюжетно-ролевой игры в контексте развития диалогической речи детей старшего дошкольного возраста;</a:t>
            </a:r>
          </a:p>
          <a:p>
            <a:pPr marL="285750" lvl="0" indent="-285750" algn="just">
              <a:buFont typeface="Arial" panose="020B0604020202020204" pitchFamily="34" charset="0"/>
              <a:buChar char="‒"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провести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практико-ориентированную деятельность по развитию диалогической речи детей старшего дошкольного возраста посредством сюжетно-ролевой игры;</a:t>
            </a:r>
          </a:p>
          <a:p>
            <a:pPr marL="285750" lvl="0" indent="-285750" algn="just">
              <a:buFont typeface="Arial" panose="020B0604020202020204" pitchFamily="34" charset="0"/>
              <a:buChar char="‒"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представить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диагностику уровня развития диалогической речи детей старшего дошкольного возраста;</a:t>
            </a:r>
          </a:p>
          <a:p>
            <a:pPr marL="285750" lvl="0" indent="-285750" algn="just">
              <a:buFont typeface="Arial" panose="020B0604020202020204" pitchFamily="34" charset="0"/>
              <a:buChar char="‒"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разработать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методические рекомендации педагогам по развитию диалогической речи детей старшего дошкольного возраста посредством сюжетно-ролевой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игры.</a:t>
            </a:r>
          </a:p>
        </p:txBody>
      </p:sp>
    </p:spTree>
    <p:extLst>
      <p:ext uri="{BB962C8B-B14F-4D97-AF65-F5344CB8AC3E}">
        <p14:creationId xmlns:p14="http://schemas.microsoft.com/office/powerpoint/2010/main" val="357019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77" cy="68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35280" cy="706090"/>
          </a:xfrm>
        </p:spPr>
        <p:txBody>
          <a:bodyPr>
            <a:normAutofit/>
          </a:bodyPr>
          <a:lstStyle/>
          <a:p>
            <a:pPr algn="r"/>
            <a:r>
              <a:rPr lang="ru-RU" sz="2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ОСНОВНЫЕ ПОНЯТИЯ ТЕОРЕТИЧЕСКОЙ ЧАСТИ</a:t>
            </a:r>
            <a:endParaRPr lang="ru-RU" sz="2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5536" y="908720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6525344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5" t="28816" r="25384" b="18711"/>
          <a:stretch/>
        </p:blipFill>
        <p:spPr bwMode="auto">
          <a:xfrm>
            <a:off x="625398" y="3861048"/>
            <a:ext cx="1262255" cy="1682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44208" y="3058583"/>
            <a:ext cx="21098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К.Д. Ушинский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1557" y="5703638"/>
            <a:ext cx="2076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Д.Б. </a:t>
            </a:r>
            <a:r>
              <a:rPr lang="ru-RU" dirty="0" err="1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Эльконин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291320"/>
            <a:ext cx="583264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1325" algn="just"/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ДИАЛОГИЧЕСКАЯ РЕЧЬ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000" b="1" spc="-2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процесс </a:t>
            </a:r>
            <a:r>
              <a:rPr lang="ru-RU" sz="2000" b="1" spc="-2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непосредственного речевого общения, который характеризуется поочерёдно сменяющими друг друга репликами двух или более лиц.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74415" y="3922678"/>
            <a:ext cx="654946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 algn="just"/>
            <a:r>
              <a:rPr lang="ru-RU" sz="2000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СЮЖЕТНО-РОЛЕВАЯ ИГРА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ru-RU" sz="2000" b="1" spc="-2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это </a:t>
            </a:r>
            <a:r>
              <a:rPr lang="ru-RU" sz="2000" b="1" spc="-2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деятельность, в которой воссоздаются социальные отношения между людьми вне условий непосредственно утилитарной деятельности.</a:t>
            </a:r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059922"/>
            <a:ext cx="2509579" cy="1862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689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77" cy="68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904" y="188640"/>
            <a:ext cx="8435280" cy="994122"/>
          </a:xfrm>
        </p:spPr>
        <p:txBody>
          <a:bodyPr>
            <a:no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ПРАКТИКО-ОРИЕНТИРОВАННАЯ ДЕЯТЕЛЬНОСТЬ ПО ФОРМИРОВАНИЮ СОЦИАЛЬНО-РОЛЕВОГО ПОВЕДЕНИЯ ДОШКОЛЬНИКА В ПРОЦЕССЕ СЮЖЕТНО-РОЛЕВОЙ ИГРЫ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5536" y="1196752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6525344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395536" y="1412776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БАЗА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дошкольное образовательное бюджетное учреждение города Бузулука «Детский сад №7»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43612" y="5972784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Старшая группа</a:t>
            </a:r>
            <a:r>
              <a:rPr lang="en-US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–</a:t>
            </a:r>
            <a:r>
              <a:rPr lang="en-US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31 воспитанник</a:t>
            </a:r>
            <a:endParaRPr lang="ru-RU" sz="2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2348880"/>
            <a:ext cx="8667750" cy="2505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3823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77" cy="68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904" y="188640"/>
            <a:ext cx="8435280" cy="994122"/>
          </a:xfrm>
        </p:spPr>
        <p:txBody>
          <a:bodyPr>
            <a:no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ВХОДНОЙ КОНТРОЛЬ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</a:rPr>
              <a:t>УРОВНЯ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РАЗВИТИЯ ДИАЛОГИЧЕСКОЙ РЕЧИ ДЕТЕЙ СТАРШЕГО ДОШКОЛЬНОГО ВОЗРАСТА</a:t>
            </a:r>
            <a:endParaRPr lang="ru-RU" sz="1600" dirty="0" smtClean="0">
              <a:solidFill>
                <a:srgbClr val="0033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5536" y="1196752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6525344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410599" y="3284984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/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Рисунок 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 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– Результаты 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входного 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контроля уровня развития                          диалогической речи детей старшего дошкольного возраста  (</a:t>
            </a:r>
            <a:r>
              <a:rPr lang="ru-RU" sz="12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критериально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-количественный аспект)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877272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/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Рисунок 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 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– Результаты 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входного 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контроля уровня развития                          диалогической речи детей старшего дошкольного возраста 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750485448"/>
              </p:ext>
            </p:extLst>
          </p:nvPr>
        </p:nvGraphicFramePr>
        <p:xfrm>
          <a:off x="410242" y="3915159"/>
          <a:ext cx="8410229" cy="1972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288958823"/>
              </p:ext>
            </p:extLst>
          </p:nvPr>
        </p:nvGraphicFramePr>
        <p:xfrm>
          <a:off x="410599" y="1340769"/>
          <a:ext cx="8265857" cy="1872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93546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77" cy="68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904" y="188640"/>
            <a:ext cx="8435280" cy="994122"/>
          </a:xfrm>
        </p:spPr>
        <p:txBody>
          <a:bodyPr>
            <a:noAutofit/>
          </a:bodyPr>
          <a:lstStyle/>
          <a:p>
            <a:pPr algn="r"/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</a:rPr>
              <a:t>ПРАКТИКО-ОРИЕНТИРОВАННАЯ ДЕЯТЕЛЬНОСТЬ ПО ФОРМИРОВАНИЮ СОЦИАЛЬНО-РОЛЕВОГО ПОВЕДЕНИЯ ДОШКОЛЬНИКА В ПРОЦЕССЕ СЮЖЕТНО-РОЛЕВОЙ ИГРЫ</a:t>
            </a:r>
            <a:endParaRPr lang="ru-RU" sz="1600" dirty="0" smtClean="0">
              <a:solidFill>
                <a:srgbClr val="00330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5536" y="1196752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6669360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4985609" y="3429620"/>
            <a:ext cx="2927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Сюжетно-ролевая игра «Кафе»</a:t>
            </a:r>
            <a:endParaRPr lang="ru-RU" sz="1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865716" y="6205444"/>
            <a:ext cx="331052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Сюжетно-ролевая игра «Больница»</a:t>
            </a:r>
            <a:endParaRPr lang="ru-RU" sz="1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55576" y="5928445"/>
            <a:ext cx="320632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Сюжетно-ролевая игра «Магазин»</a:t>
            </a:r>
            <a:endParaRPr lang="ru-RU" sz="12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359" y="1323791"/>
            <a:ext cx="3451295" cy="2105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26827"/>
            <a:ext cx="3127499" cy="3502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019" y="3778007"/>
            <a:ext cx="3236583" cy="24274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487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77" cy="68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904" y="188640"/>
            <a:ext cx="8435280" cy="994122"/>
          </a:xfrm>
        </p:spPr>
        <p:txBody>
          <a:bodyPr>
            <a:no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ВЫХОДНОЙ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</a:rPr>
              <a:t>КОНТРОЛЬ УРОВНЯ РАЗВИТИЯ ДИАЛОГИЧЕСКОЙ РЕЧИ ДЕТЕЙ СТАРШЕГО ДОШКОЛЬНОГО ВОЗРАСТА</a:t>
            </a:r>
            <a:endParaRPr lang="ru-RU" sz="16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5536" y="1052736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6525344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95536" y="3290501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/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Рисунок 3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– Результаты 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выходного 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контроля уровня развития                          диалогической речи детей старшего дошкольного возраста  (</a:t>
            </a:r>
            <a:r>
              <a:rPr lang="ru-RU" sz="1200" dirty="0" err="1">
                <a:solidFill>
                  <a:srgbClr val="002060"/>
                </a:solidFill>
                <a:latin typeface="Arial Black" panose="020B0A04020102020204" pitchFamily="34" charset="0"/>
              </a:rPr>
              <a:t>критериально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-количественный аспект)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877272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/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Рисунок 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4 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– Результаты 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выходного 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контроля уровня развития                          диалогической речи детей старшего дошкольного возраста </a:t>
            </a: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710526698"/>
              </p:ext>
            </p:extLst>
          </p:nvPr>
        </p:nvGraphicFramePr>
        <p:xfrm>
          <a:off x="395536" y="1124744"/>
          <a:ext cx="8424936" cy="21657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126348197"/>
              </p:ext>
            </p:extLst>
          </p:nvPr>
        </p:nvGraphicFramePr>
        <p:xfrm>
          <a:off x="404416" y="3937793"/>
          <a:ext cx="8488064" cy="1972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41701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5377" cy="685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904" y="188640"/>
            <a:ext cx="8435280" cy="99412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ДИНАМИКА РЕЗУЛЬТАТОВ ВХОДНОГО И ВЫХОДНОГО КОНТРОЛЯ УРОВНЯ РАЗВИТИЯ ДИАЛОГИЧЕСКОЙ РЕЧИ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95536" y="1196752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95536" y="6525344"/>
            <a:ext cx="8424936" cy="0"/>
          </a:xfrm>
          <a:prstGeom prst="line">
            <a:avLst/>
          </a:pr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95536" y="5373216"/>
            <a:ext cx="84249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2913" algn="just"/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Рисунок 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6 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– Динамика результатов входного и выходного </a:t>
            </a:r>
            <a:r>
              <a:rPr lang="ru-RU" sz="12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контроля уровня </a:t>
            </a:r>
            <a:r>
              <a:rPr lang="ru-RU" sz="1200" dirty="0">
                <a:solidFill>
                  <a:srgbClr val="002060"/>
                </a:solidFill>
                <a:latin typeface="Arial Black" panose="020B0A04020102020204" pitchFamily="34" charset="0"/>
              </a:rPr>
              <a:t>развития диалогической речи</a:t>
            </a: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069864217"/>
              </p:ext>
            </p:extLst>
          </p:nvPr>
        </p:nvGraphicFramePr>
        <p:xfrm>
          <a:off x="395536" y="1556792"/>
          <a:ext cx="8496944" cy="34917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3406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516</Words>
  <Application>Microsoft Office PowerPoint</Application>
  <PresentationFormat>Экран (4:3)</PresentationFormat>
  <Paragraphs>56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Arial Black</vt:lpstr>
      <vt:lpstr>Calibri</vt:lpstr>
      <vt:lpstr>Times New Roman</vt:lpstr>
      <vt:lpstr>Тема Office</vt:lpstr>
      <vt:lpstr>РАЗВИТИЕ ДИАЛОГИЧЕСКОЙ РЕЧИ ДЕТЕЙ СТАРШЕГО ДОШКОЛЬНОГО ВОЗРАСТА ПОСРЕДСТВОМ СЮЖЕТНО-РОЛЕВОЙ ИГРЫ</vt:lpstr>
      <vt:lpstr>ПРЕДМЕТ, ОБЪЕКТ, ГИПОТЕЗА ИССЛЕДОВАНИЯ</vt:lpstr>
      <vt:lpstr>ЦЕЛЬ И ЗАДАЧИ ИССЛЕДОВАНИЯ</vt:lpstr>
      <vt:lpstr>ОСНОВНЫЕ ПОНЯТИЯ ТЕОРЕТИЧЕСКОЙ ЧАСТИ</vt:lpstr>
      <vt:lpstr>ПРАКТИКО-ОРИЕНТИРОВАННАЯ ДЕЯТЕЛЬНОСТЬ ПО ФОРМИРОВАНИЮ СОЦИАЛЬНО-РОЛЕВОГО ПОВЕДЕНИЯ ДОШКОЛЬНИКА В ПРОЦЕССЕ СЮЖЕТНО-РОЛЕВОЙ ИГРЫ</vt:lpstr>
      <vt:lpstr>ВХОДНОЙ КОНТРОЛЬ УРОВНЯ РАЗВИТИЯ ДИАЛОГИЧЕСКОЙ РЕЧИ ДЕТЕЙ СТАРШЕГО ДОШКОЛЬНОГО ВОЗРАСТА</vt:lpstr>
      <vt:lpstr>ПРАКТИКО-ОРИЕНТИРОВАННАЯ ДЕЯТЕЛЬНОСТЬ ПО ФОРМИРОВАНИЮ СОЦИАЛЬНО-РОЛЕВОГО ПОВЕДЕНИЯ ДОШКОЛЬНИКА В ПРОЦЕССЕ СЮЖЕТНО-РОЛЕВОЙ ИГРЫ</vt:lpstr>
      <vt:lpstr>ВЫХОДНОЙ КОНТРОЛЬ УРОВНЯ РАЗВИТИЯ ДИАЛОГИЧЕСКОЙ РЕЧИ ДЕТЕЙ СТАРШЕГО ДОШКОЛЬНОГО ВОЗРАСТА</vt:lpstr>
      <vt:lpstr>ДИНАМИКА РЕЗУЛЬТАТОВ ВХОДНОГО И ВЫХОДНОГО КОНТРОЛЯ УРОВНЯ РАЗВИТИЯ ДИАЛОГИЧЕСКОЙ РЕЧИ</vt:lpstr>
      <vt:lpstr>МЕТОДИЧЕСКИЕ РЕКОМЕНДАЦИИ ПЕДАГОГАМ ПО РАЗВИТИЮ                   ДИАЛОГИЧЕСКОЙ РЕЧИ ДЕТЕЙ СТАРШЕГО ДОШКОЛЬНОГО ВОЗРАСТА ПОСРЕДСТВОМ СЮЖЕТНО-РОЛЕВОЙ ИГРЫ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МЫШЛЕНИЯ ОБУЧАЮЩИХСЯ НА УРОВНЕ НАЧАЛЬНОГО ОБЩЕГО ОБРАЗОВАНИЯ ПОСРЕДСТВОМ РЕШЕНИЯ ЛОГИЧЕСКИХ ЗАДАЧ НА УРОКАХ МАТЕМАТИКИ</dc:title>
  <dc:creator>User Win</dc:creator>
  <cp:lastModifiedBy>1</cp:lastModifiedBy>
  <cp:revision>111</cp:revision>
  <dcterms:created xsi:type="dcterms:W3CDTF">2025-06-09T23:55:41Z</dcterms:created>
  <dcterms:modified xsi:type="dcterms:W3CDTF">2025-07-31T06:09:03Z</dcterms:modified>
</cp:coreProperties>
</file>