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4"/>
  </p:notesMasterIdLst>
  <p:sldIdLst>
    <p:sldId id="282" r:id="rId2"/>
    <p:sldId id="292" r:id="rId3"/>
    <p:sldId id="294" r:id="rId4"/>
    <p:sldId id="295" r:id="rId5"/>
    <p:sldId id="296" r:id="rId6"/>
    <p:sldId id="303" r:id="rId7"/>
    <p:sldId id="297" r:id="rId8"/>
    <p:sldId id="298" r:id="rId9"/>
    <p:sldId id="299" r:id="rId10"/>
    <p:sldId id="300" r:id="rId11"/>
    <p:sldId id="301" r:id="rId12"/>
    <p:sldId id="30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6" autoAdjust="0"/>
    <p:restoredTop sz="94757" autoAdjust="0"/>
  </p:normalViewPr>
  <p:slideViewPr>
    <p:cSldViewPr>
      <p:cViewPr>
        <p:scale>
          <a:sx n="84" d="100"/>
          <a:sy n="84" d="100"/>
        </p:scale>
        <p:origin x="-2394" y="-5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3" d="100"/>
        <a:sy n="6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0093AA-4022-4A5A-BCA6-67814A2714E7}" type="datetimeFigureOut">
              <a:rPr lang="ru-RU" smtClean="0"/>
              <a:t>24.03.2019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DC92C8-963E-44B8-AC97-5A22E5E7E0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4035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01193-8287-4834-A286-6B880643E934}" type="datetime4">
              <a:rPr lang="en-US" smtClean="0"/>
              <a:pPr/>
              <a:t>March 24, 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2" name="Рисунок 11" descr="0_665a4_6c18533a_X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0515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User\Desktop\работа н.у г 2018\достопримечательности Красноуфимска\Y6hjoU3ZMVQ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77072"/>
            <a:ext cx="3902312" cy="25951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работа н.у г 2018\достопримечательности Красноуфимска\f41d8f5923ce888fc2fa592666a21fad_X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7178" y="1094600"/>
            <a:ext cx="4034861" cy="23805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\Desktop\работа н.у г 2018\достопримечательности Красноуфимска\ANHrKrasnouf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52736"/>
            <a:ext cx="3285728" cy="24642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166709"/>
            <a:ext cx="7128792" cy="650503"/>
          </a:xfrm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rgbClr val="002060"/>
                </a:solidFill>
                <a:latin typeface="CrackMan" pitchFamily="2" charset="0"/>
              </a:rPr>
              <a:t>П</a:t>
            </a:r>
            <a:r>
              <a:rPr lang="ru-RU" sz="4800" b="1" dirty="0" smtClean="0">
                <a:solidFill>
                  <a:srgbClr val="002060"/>
                </a:solidFill>
                <a:latin typeface="CrackMan" pitchFamily="2" charset="0"/>
              </a:rPr>
              <a:t>роект</a:t>
            </a:r>
            <a:endParaRPr lang="ru-RU" sz="4800" b="1" dirty="0">
              <a:solidFill>
                <a:srgbClr val="002060"/>
              </a:solidFill>
              <a:latin typeface="CrackMan" pitchFamily="2" charset="0"/>
            </a:endParaRPr>
          </a:p>
        </p:txBody>
      </p:sp>
      <p:pic>
        <p:nvPicPr>
          <p:cNvPr id="1029" name="Picture 5" descr="C:\Users\User\Desktop\работа н.у г 2018\достопримечательности Красноуфимска\IMG_900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6324" y="4221088"/>
            <a:ext cx="1925960" cy="25679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51720" y="2780928"/>
            <a:ext cx="4968552" cy="1296144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DS Goose" pitchFamily="2" charset="-52"/>
              </a:rPr>
              <a:t>Мой родной город</a:t>
            </a:r>
            <a:endParaRPr lang="ru-RU" sz="5400" b="1" dirty="0">
              <a:solidFill>
                <a:srgbClr val="FF0000"/>
              </a:solidFill>
              <a:latin typeface="DS Goose" pitchFamily="2" charset="-52"/>
            </a:endParaRPr>
          </a:p>
        </p:txBody>
      </p:sp>
      <p:pic>
        <p:nvPicPr>
          <p:cNvPr id="1030" name="Picture 6" descr="C:\Users\User\Desktop\работа н.у г 2018\достопримечательности Красноуфимска\DSC_060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2284" y="4407789"/>
            <a:ext cx="3048000" cy="20272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0938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работа н.у г 2018\достопримечательности Красноуфимска\krasnoufimsk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25" r="20434" b="3342"/>
          <a:stretch/>
        </p:blipFill>
        <p:spPr bwMode="auto">
          <a:xfrm>
            <a:off x="11832" y="0"/>
            <a:ext cx="9144000" cy="5464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5464629"/>
            <a:ext cx="84969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С основания города на берегу Уфы, стоит изба Казачья где были я и ты.</a:t>
            </a:r>
          </a:p>
          <a:p>
            <a:r>
              <a:rPr lang="ru-RU" sz="2800" b="1" i="1" dirty="0" smtClean="0">
                <a:solidFill>
                  <a:srgbClr val="002060"/>
                </a:solidFill>
              </a:rPr>
              <a:t>Видеоролик семья Оболенского Степана.</a:t>
            </a:r>
          </a:p>
        </p:txBody>
      </p:sp>
      <p:pic>
        <p:nvPicPr>
          <p:cNvPr id="5122" name="Picture 2" descr="C:\Users\User\Desktop\ручейки добра и защита мой город\IMG_577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93" t="41170" r="3634"/>
          <a:stretch/>
        </p:blipFill>
        <p:spPr bwMode="auto">
          <a:xfrm>
            <a:off x="5111552" y="2661659"/>
            <a:ext cx="4032448" cy="28029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8257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esktop\работа н.у г 2018\достопримечательности Красноуфимска\Krasnoufimsk_tra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57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5159449"/>
            <a:ext cx="82089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По улице Сухобского сей памятник стоит , фамилии погибших он на себе хранит.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Видеоролик семья Садретдиновой Евы.</a:t>
            </a:r>
          </a:p>
        </p:txBody>
      </p:sp>
    </p:spTree>
    <p:extLst>
      <p:ext uri="{BB962C8B-B14F-4D97-AF65-F5344CB8AC3E}">
        <p14:creationId xmlns:p14="http://schemas.microsoft.com/office/powerpoint/2010/main" val="3294651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выпускной2019\20171013_11195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88" r="10690"/>
          <a:stretch/>
        </p:blipFill>
        <p:spPr bwMode="auto">
          <a:xfrm>
            <a:off x="0" y="0"/>
            <a:ext cx="7218019" cy="4078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информация телефон\телеон2019\IMG-20181019-WA004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53" t="15803" r="1682" b="3538"/>
          <a:stretch/>
        </p:blipFill>
        <p:spPr bwMode="auto">
          <a:xfrm>
            <a:off x="6156176" y="1340768"/>
            <a:ext cx="2688754" cy="31683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75656" y="4581128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Проект наш не закончен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Мы будем продолжать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И очень много нового про город </a:t>
            </a:r>
            <a:r>
              <a:rPr lang="ru-RU" sz="2800" b="1" dirty="0" smtClean="0">
                <a:solidFill>
                  <a:srgbClr val="002060"/>
                </a:solidFill>
              </a:rPr>
              <a:t>узнавать…..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028" name="Picture 4" descr="C:\Users\User\Desktop\работа январь2017\Эв парк\DSCN998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39" t="16625" r="17974" b="1235"/>
          <a:stretch/>
        </p:blipFill>
        <p:spPr bwMode="auto">
          <a:xfrm>
            <a:off x="6453217" y="4437091"/>
            <a:ext cx="2352489" cy="24485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5127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36003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052736"/>
            <a:ext cx="6400800" cy="4586064"/>
          </a:xfrm>
        </p:spPr>
        <p:txBody>
          <a:bodyPr>
            <a:noAutofit/>
          </a:bodyPr>
          <a:lstStyle/>
          <a:p>
            <a:pPr algn="l"/>
            <a:endParaRPr lang="ru-RU" sz="2400" dirty="0">
              <a:latin typeface="Arial Narrow" pitchFamily="34" charset="0"/>
            </a:endParaRPr>
          </a:p>
        </p:txBody>
      </p:sp>
      <p:pic>
        <p:nvPicPr>
          <p:cNvPr id="2050" name="Picture 2" descr="C:\Users\User\Desktop\работа н.у г 2018\достопримечательности Красноуфимска\krasnoufimsk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60" y="-1"/>
            <a:ext cx="9144000" cy="6550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15616" y="212816"/>
            <a:ext cx="756084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Цель: </a:t>
            </a:r>
            <a:r>
              <a:rPr lang="ru-RU" sz="2000" b="1" dirty="0">
                <a:solidFill>
                  <a:srgbClr val="002060"/>
                </a:solidFill>
              </a:rPr>
              <a:t>формирование нравственных основ, патриотического мировоззрения и гражданской позиции  детей. </a:t>
            </a:r>
            <a:r>
              <a:rPr lang="ru-RU" sz="2000" b="1" dirty="0" smtClean="0">
                <a:solidFill>
                  <a:srgbClr val="002060"/>
                </a:solidFill>
              </a:rPr>
              <a:t>Создание условий для изучения детьми достопримечательностей родного города Красноуфимска.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503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работа н.у г 2018\достопримечательности Красноуфимска\1_html_40ad0b82-640x4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0"/>
            <a:ext cx="4788025" cy="134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4" y="889844"/>
            <a:ext cx="691276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>
              <a:solidFill>
                <a:srgbClr val="FF0000"/>
              </a:solidFill>
            </a:endParaRPr>
          </a:p>
          <a:p>
            <a:r>
              <a:rPr lang="ru-RU" sz="2800" b="1" dirty="0" smtClean="0">
                <a:solidFill>
                  <a:srgbClr val="FF0000"/>
                </a:solidFill>
              </a:rPr>
              <a:t>Задачи</a:t>
            </a:r>
            <a:r>
              <a:rPr lang="ru-RU" sz="2800" b="1" dirty="0">
                <a:solidFill>
                  <a:srgbClr val="FF0000"/>
                </a:solidFill>
              </a:rPr>
              <a:t>: </a:t>
            </a:r>
          </a:p>
          <a:p>
            <a:r>
              <a:rPr lang="ru-RU" b="1" dirty="0">
                <a:solidFill>
                  <a:srgbClr val="002060"/>
                </a:solidFill>
              </a:rPr>
              <a:t>1.</a:t>
            </a:r>
            <a:r>
              <a:rPr lang="ru-RU" dirty="0">
                <a:solidFill>
                  <a:srgbClr val="002060"/>
                </a:solidFill>
              </a:rPr>
              <a:t>	</a:t>
            </a:r>
            <a:r>
              <a:rPr lang="ru-RU" sz="2000" b="1" dirty="0">
                <a:solidFill>
                  <a:srgbClr val="002060"/>
                </a:solidFill>
              </a:rPr>
              <a:t>Формирование интереса к истории </a:t>
            </a:r>
            <a:r>
              <a:rPr lang="ru-RU" sz="2000" b="1" dirty="0" smtClean="0">
                <a:solidFill>
                  <a:srgbClr val="002060"/>
                </a:solidFill>
              </a:rPr>
              <a:t>города</a:t>
            </a:r>
            <a:r>
              <a:rPr lang="ru-RU" sz="2000" b="1" dirty="0">
                <a:solidFill>
                  <a:srgbClr val="002060"/>
                </a:solidFill>
              </a:rPr>
              <a:t>, расширение представлений об истории малой Родины; 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2.	Развитие исследовательских навыков, творческих способностей детей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3.	Воспитание бережного отношения к историческому и культурному наследию Отечества, воспитание гражданина;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4.	Создание условий для самовыражения, самореализации каждого члена детского коллектива; 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5.	Объединение усилий воспитателя , родителей и детей  для совместной деятельности по воспитанию и развитию ребенка; 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6.	Сплочение коллектива для совместной творческой деятельности.</a:t>
            </a:r>
          </a:p>
        </p:txBody>
      </p:sp>
      <p:pic>
        <p:nvPicPr>
          <p:cNvPr id="1027" name="Picture 3" descr="C:\Users\User\Desktop\работа н.у г 2018\достопримечательности Красноуфимска\image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7" y="0"/>
            <a:ext cx="4496475" cy="1340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0208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628800"/>
            <a:ext cx="8424936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Выбор </a:t>
            </a:r>
            <a:r>
              <a:rPr lang="ru-RU" sz="2800" b="1" dirty="0">
                <a:solidFill>
                  <a:srgbClr val="FF0000"/>
                </a:solidFill>
              </a:rPr>
              <a:t>и обоснование проекта: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Постановка проблемы. После бесед о родном городе, экскурсий по городу, в музей, выбрали тему своего проекта, близкую для понимания "Мой родной город". </a:t>
            </a:r>
            <a:r>
              <a:rPr lang="ru-RU" sz="2000" b="1" dirty="0" smtClean="0">
                <a:solidFill>
                  <a:srgbClr val="002060"/>
                </a:solidFill>
              </a:rPr>
              <a:t>Основой для разработки данного </a:t>
            </a:r>
            <a:r>
              <a:rPr lang="ru-RU" sz="2000" b="1" dirty="0">
                <a:solidFill>
                  <a:srgbClr val="002060"/>
                </a:solidFill>
              </a:rPr>
              <a:t>проекта являлась заинтересованность детей в </a:t>
            </a:r>
            <a:r>
              <a:rPr lang="ru-RU" sz="2000" b="1" dirty="0" smtClean="0">
                <a:solidFill>
                  <a:srgbClr val="002060"/>
                </a:solidFill>
              </a:rPr>
              <a:t>изучении достопримечательностей  </a:t>
            </a:r>
            <a:r>
              <a:rPr lang="ru-RU" sz="2000" b="1" dirty="0">
                <a:solidFill>
                  <a:srgbClr val="002060"/>
                </a:solidFill>
              </a:rPr>
              <a:t>города. Начали с выбора и обсуждения </a:t>
            </a:r>
            <a:r>
              <a:rPr lang="ru-RU" sz="2000" b="1" dirty="0" err="1">
                <a:solidFill>
                  <a:srgbClr val="002060"/>
                </a:solidFill>
              </a:rPr>
              <a:t>микротем</a:t>
            </a:r>
            <a:r>
              <a:rPr lang="ru-RU" sz="2000" b="1" dirty="0">
                <a:solidFill>
                  <a:srgbClr val="002060"/>
                </a:solidFill>
              </a:rPr>
              <a:t>. Каждая семья  выбрала интересную для себя тему. Разбились на группы по интересам. Работа проводилась в течение месяца (декабрь - январь), в результате был оформлен </a:t>
            </a:r>
            <a:r>
              <a:rPr lang="ru-RU" sz="2000" b="1" dirty="0" err="1">
                <a:solidFill>
                  <a:srgbClr val="002060"/>
                </a:solidFill>
              </a:rPr>
              <a:t>подпроект</a:t>
            </a:r>
            <a:r>
              <a:rPr lang="ru-RU" sz="2000" b="1" dirty="0">
                <a:solidFill>
                  <a:srgbClr val="002060"/>
                </a:solidFill>
              </a:rPr>
              <a:t> «Веселые раскопки». Родители совместно с детьми  </a:t>
            </a:r>
            <a:r>
              <a:rPr lang="ru-RU" sz="2000" b="1" dirty="0" smtClean="0">
                <a:solidFill>
                  <a:srgbClr val="002060"/>
                </a:solidFill>
              </a:rPr>
              <a:t>изучали </a:t>
            </a:r>
            <a:r>
              <a:rPr lang="ru-RU" sz="2000" b="1" dirty="0">
                <a:solidFill>
                  <a:srgbClr val="002060"/>
                </a:solidFill>
              </a:rPr>
              <a:t>информацию, </a:t>
            </a:r>
            <a:r>
              <a:rPr lang="ru-RU" sz="2000" b="1" dirty="0" smtClean="0">
                <a:solidFill>
                  <a:srgbClr val="002060"/>
                </a:solidFill>
              </a:rPr>
              <a:t>анализировали, отбирали </a:t>
            </a:r>
            <a:r>
              <a:rPr lang="ru-RU" sz="2000" b="1" dirty="0">
                <a:solidFill>
                  <a:srgbClr val="002060"/>
                </a:solidFill>
              </a:rPr>
              <a:t>самое важное, интересное, значимое и </a:t>
            </a:r>
            <a:r>
              <a:rPr lang="ru-RU" sz="2000" b="1" dirty="0" smtClean="0">
                <a:solidFill>
                  <a:srgbClr val="002060"/>
                </a:solidFill>
              </a:rPr>
              <a:t>создавали </a:t>
            </a:r>
            <a:r>
              <a:rPr lang="ru-RU" sz="2000" b="1" dirty="0">
                <a:solidFill>
                  <a:srgbClr val="002060"/>
                </a:solidFill>
              </a:rPr>
              <a:t>видеоролики по выбранному объекту.</a:t>
            </a:r>
          </a:p>
        </p:txBody>
      </p:sp>
      <p:pic>
        <p:nvPicPr>
          <p:cNvPr id="2051" name="Picture 3" descr="C:\Users\User\Desktop\работа н.у г 2018\достопримечательности Красноуфимска\1-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7683" y="21761"/>
            <a:ext cx="4986318" cy="1429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Desktop\работа н.у г 2018\достопримечательности Красноуфимска\85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13" b="15738"/>
          <a:stretch/>
        </p:blipFill>
        <p:spPr bwMode="auto">
          <a:xfrm>
            <a:off x="1" y="21761"/>
            <a:ext cx="4157682" cy="1429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3947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работа н.у г 2018\достопримечательности Красноуфимска\183514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5485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5" y="5373216"/>
            <a:ext cx="91450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В город наш  ты приезжаешь на  вокзал к нам попадаешь.</a:t>
            </a:r>
          </a:p>
          <a:p>
            <a:r>
              <a:rPr lang="ru-RU" sz="2800" b="1" i="1" dirty="0" smtClean="0">
                <a:solidFill>
                  <a:srgbClr val="002060"/>
                </a:solidFill>
              </a:rPr>
              <a:t>Видеоролик семья Тимофеева Арсения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User\Desktop\ручейки добра и защита мой город\IMG_574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02" t="41204" r="10914"/>
          <a:stretch/>
        </p:blipFill>
        <p:spPr bwMode="auto">
          <a:xfrm>
            <a:off x="5573666" y="3446594"/>
            <a:ext cx="3661001" cy="20386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262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5" y="-78215"/>
            <a:ext cx="9144000" cy="5595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C:\Users\User\Desktop\ручейки добра и защита мой город\IMG_576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504" y="2492896"/>
            <a:ext cx="3923928" cy="29429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005" y="5545013"/>
            <a:ext cx="894448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>
                <a:solidFill>
                  <a:srgbClr val="002060"/>
                </a:solidFill>
              </a:rPr>
              <a:t>Дивья</a:t>
            </a:r>
            <a:r>
              <a:rPr lang="ru-RU" sz="2800" b="1" dirty="0">
                <a:solidFill>
                  <a:srgbClr val="002060"/>
                </a:solidFill>
              </a:rPr>
              <a:t> гора- вид </a:t>
            </a:r>
            <a:r>
              <a:rPr lang="ru-RU" sz="2800" b="1" dirty="0" smtClean="0">
                <a:solidFill>
                  <a:srgbClr val="002060"/>
                </a:solidFill>
              </a:rPr>
              <a:t>панорамный: Город</a:t>
            </a:r>
            <a:r>
              <a:rPr lang="ru-RU" sz="2800" b="1" dirty="0">
                <a:solidFill>
                  <a:srgbClr val="002060"/>
                </a:solidFill>
              </a:rPr>
              <a:t>, </a:t>
            </a:r>
            <a:r>
              <a:rPr lang="ru-RU" sz="2800" b="1" dirty="0" smtClean="0">
                <a:solidFill>
                  <a:srgbClr val="002060"/>
                </a:solidFill>
              </a:rPr>
              <a:t>окрестности, дали, природа. Мизеров </a:t>
            </a:r>
            <a:r>
              <a:rPr lang="ru-RU" sz="2800" b="1" dirty="0">
                <a:solidFill>
                  <a:srgbClr val="002060"/>
                </a:solidFill>
              </a:rPr>
              <a:t>здесь не ошибся ни грамма,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Больницу создав для народа</a:t>
            </a:r>
            <a:r>
              <a:rPr lang="ru-RU" sz="2800" b="1" dirty="0" smtClean="0">
                <a:solidFill>
                  <a:srgbClr val="002060"/>
                </a:solidFill>
              </a:rPr>
              <a:t>! Семья Тимаковых.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8257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работа н.у г 2018\достопримечательности Красноуфимска\5594ba78af2a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461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7544" y="5461106"/>
            <a:ext cx="85324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Стоит он в центре города, кресты под небеса, храм Александра Невского – города краса!</a:t>
            </a:r>
          </a:p>
          <a:p>
            <a:r>
              <a:rPr lang="ru-RU" sz="2800" b="1" i="1" dirty="0" smtClean="0">
                <a:solidFill>
                  <a:srgbClr val="002060"/>
                </a:solidFill>
              </a:rPr>
              <a:t>Видеоролик семья Связевой Юлии 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pic>
        <p:nvPicPr>
          <p:cNvPr id="2050" name="Picture 2" descr="C:\Users\User\Desktop\ручейки добра и защита мой город\IMG_574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92" t="23655" r="5240"/>
          <a:stretch/>
        </p:blipFill>
        <p:spPr bwMode="auto">
          <a:xfrm>
            <a:off x="5911627" y="3184853"/>
            <a:ext cx="3232373" cy="23105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0190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работа н.у г 2018\достопримечательности Красноуфимска\XL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66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5576" y="5656719"/>
            <a:ext cx="817057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Здесь товарищ не робей, перед тобой стоит музей.</a:t>
            </a:r>
          </a:p>
          <a:p>
            <a:r>
              <a:rPr lang="ru-RU" sz="2800" b="1" i="1" dirty="0" smtClean="0">
                <a:solidFill>
                  <a:srgbClr val="002060"/>
                </a:solidFill>
              </a:rPr>
              <a:t>Видеоролик семья Ворониной Вики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pic>
        <p:nvPicPr>
          <p:cNvPr id="3074" name="Picture 2" descr="C:\Users\User\Desktop\ручейки добра и защита мой город\IMG_576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58" t="42432" r="6114" b="-1"/>
          <a:stretch/>
        </p:blipFill>
        <p:spPr bwMode="auto">
          <a:xfrm>
            <a:off x="5076056" y="2851532"/>
            <a:ext cx="3960440" cy="28158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7325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работа н.у г 2018\достопримечательности Красноуфимска\4634326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156"/>
            <a:ext cx="9144000" cy="5601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43608" y="5620409"/>
            <a:ext cx="747281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Перед нами дворец, полон разных чудес.</a:t>
            </a:r>
          </a:p>
          <a:p>
            <a:r>
              <a:rPr lang="ru-RU" sz="2800" b="1" i="1" dirty="0" smtClean="0">
                <a:solidFill>
                  <a:srgbClr val="002060"/>
                </a:solidFill>
              </a:rPr>
              <a:t>Видеоролик семья Дворниковой Александры.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pic>
        <p:nvPicPr>
          <p:cNvPr id="4098" name="Picture 2" descr="C:\Users\User\Desktop\ручейки добра и защита мой город\IMG_574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66" t="41671" r="12801"/>
          <a:stretch/>
        </p:blipFill>
        <p:spPr bwMode="auto">
          <a:xfrm>
            <a:off x="5949467" y="3324142"/>
            <a:ext cx="3180765" cy="23168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485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Презентация4</Template>
  <TotalTime>818</TotalTime>
  <Words>287</Words>
  <Application>Microsoft Office PowerPoint</Application>
  <PresentationFormat>Экран (4:3)</PresentationFormat>
  <Paragraphs>30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Презентация4</vt:lpstr>
      <vt:lpstr>Проект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User</cp:lastModifiedBy>
  <cp:revision>87</cp:revision>
  <dcterms:created xsi:type="dcterms:W3CDTF">2012-01-31T19:43:44Z</dcterms:created>
  <dcterms:modified xsi:type="dcterms:W3CDTF">2019-03-24T13:08:59Z</dcterms:modified>
</cp:coreProperties>
</file>