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76" r:id="rId5"/>
    <p:sldId id="275" r:id="rId6"/>
    <p:sldId id="274" r:id="rId7"/>
    <p:sldId id="273" r:id="rId8"/>
    <p:sldId id="272" r:id="rId9"/>
    <p:sldId id="271" r:id="rId10"/>
    <p:sldId id="259" r:id="rId11"/>
    <p:sldId id="268" r:id="rId12"/>
    <p:sldId id="269" r:id="rId13"/>
    <p:sldId id="270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60" r:id="rId27"/>
    <p:sldId id="261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62" r:id="rId39"/>
    <p:sldId id="263" r:id="rId40"/>
    <p:sldId id="264" r:id="rId41"/>
    <p:sldId id="265" r:id="rId42"/>
    <p:sldId id="266" r:id="rId43"/>
    <p:sldId id="267" r:id="rId44"/>
    <p:sldId id="299" r:id="rId45"/>
    <p:sldId id="300" r:id="rId46"/>
    <p:sldId id="301" r:id="rId47"/>
    <p:sldId id="302" r:id="rId48"/>
    <p:sldId id="303" r:id="rId49"/>
    <p:sldId id="304" r:id="rId50"/>
    <p:sldId id="327" r:id="rId51"/>
    <p:sldId id="306" r:id="rId52"/>
    <p:sldId id="307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9" r:id="rId72"/>
    <p:sldId id="328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4" r:id="rId108"/>
    <p:sldId id="365" r:id="rId109"/>
    <p:sldId id="366" r:id="rId110"/>
    <p:sldId id="367" r:id="rId111"/>
    <p:sldId id="368" r:id="rId112"/>
    <p:sldId id="369" r:id="rId113"/>
    <p:sldId id="370" r:id="rId114"/>
    <p:sldId id="371" r:id="rId115"/>
    <p:sldId id="372" r:id="rId116"/>
    <p:sldId id="373" r:id="rId117"/>
    <p:sldId id="374" r:id="rId118"/>
    <p:sldId id="375" r:id="rId119"/>
    <p:sldId id="376" r:id="rId120"/>
    <p:sldId id="377" r:id="rId121"/>
    <p:sldId id="378" r:id="rId122"/>
    <p:sldId id="379" r:id="rId1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0066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ср 26.03.25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file:///C:\Users\ACER\Desktop\&#1080;&#1102;&#1085;&#1100;%202023\&#1044;&#1077;&#1085;&#1100;%20&#1052;&#1072;&#1090;&#1077;&#1088;&#1080;%20&#1082;&#1074;&#1080;&#1079;\&#1041;&#1091;&#1093;&#1075;&#1072;&#1083;&#1090;&#1077;&#1088;,%20&#1052;&#1080;&#1083;&#1099;&#1081;%20&#1052;&#1086;&#1081;%20&#1041;&#1091;&#1093;&#1075;&#1072;&#1083;&#1090;&#1077;&#1088;%20-%20zakachai1_ru.mp3" TargetMode="External"/><Relationship Id="rId7" Type="http://schemas.openxmlformats.org/officeDocument/2006/relationships/image" Target="../media/image34.png"/><Relationship Id="rId2" Type="http://schemas.openxmlformats.org/officeDocument/2006/relationships/audio" Target="file:///C:\Users\ACER\Desktop\&#1080;&#1102;&#1085;&#1100;%202023\&#1044;&#1077;&#1085;&#1100;%20&#1052;&#1072;&#1090;&#1077;&#1088;&#1080;%20&#1082;&#1074;&#1080;&#1079;\&#1062;&#1072;&#1088;&#1080;&#1094;&#1072;%20(ANNA%20ASTI)%20-%20zakachai1_ru.mp3" TargetMode="External"/><Relationship Id="rId1" Type="http://schemas.openxmlformats.org/officeDocument/2006/relationships/audio" Target="file:///C:\Users\ACER\Desktop\&#1080;&#1102;&#1085;&#1100;%202023\&#1044;&#1077;&#1085;&#1100;%20&#1052;&#1072;&#1090;&#1077;&#1088;&#1080;%20&#1082;&#1074;&#1080;&#1079;\&#1058;&#1099;%20&#1079;&#1085;&#1072;&#1077;&#1096;&#1100;,%20&#1084;&#1072;&#1084;%20(Dabro)%20-%20zakachai1_ru.mp3" TargetMode="External"/><Relationship Id="rId6" Type="http://schemas.openxmlformats.org/officeDocument/2006/relationships/slideLayout" Target="../slideLayouts/slideLayout2.xml"/><Relationship Id="rId5" Type="http://schemas.openxmlformats.org/officeDocument/2006/relationships/audio" Target="file:///C:\Users\ACER\Desktop\&#1080;&#1102;&#1085;&#1100;%202023\&#1044;&#1077;&#1085;&#1100;%20&#1052;&#1072;&#1090;&#1077;&#1088;&#1080;%20&#1082;&#1074;&#1080;&#1079;\&#1044;&#1086;%20&#1089;&#1072;&#1084;&#1086;&#1075;&#1086;%20&#1085;&#1077;&#1073;&#1072;%20&#1103;%20&#1087;&#1088;&#1099;&#1075;&#1085;&#1091;%20&#1089;%20&#1088;&#1072;&#1079;&#1073;&#1077;&#1075;&#1072;%20(Shaman)%20-%20zakachai1_ru.mp3" TargetMode="External"/><Relationship Id="rId10" Type="http://schemas.openxmlformats.org/officeDocument/2006/relationships/image" Target="../media/image37.png"/><Relationship Id="rId4" Type="http://schemas.openxmlformats.org/officeDocument/2006/relationships/audio" Target="file:///C:\Users\ACER\Desktop\&#1080;&#1102;&#1085;&#1100;%202023\&#1044;&#1077;&#1085;&#1100;%20&#1052;&#1072;&#1090;&#1077;&#1088;&#1080;%20&#1082;&#1074;&#1080;&#1079;\&#1052;&#1072;&#1084;&#1072;,%20&#1103;%20&#1090;&#1072;&#1085;&#1094;&#1091;&#1102;%20-%20zakachai1_ru.mp3" TargetMode="External"/><Relationship Id="rId9" Type="http://schemas.openxmlformats.org/officeDocument/2006/relationships/image" Target="../media/image3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ACER\Desktop\&#1080;&#1102;&#1085;&#1100;%202023\&#1044;&#1077;&#1085;&#1100;%20&#1052;&#1072;&#1090;&#1077;&#1088;&#1080;%20&#1082;&#1074;&#1080;&#1079;\&#1071;%20&#1073;&#1077;&#1079;%20&#1090;&#1077;&#1073;&#1103;%20&#1089;&#1080;&#1088;&#1086;&#1090;&#1072;%20(&#1044;.%20&#1040;&#1088;&#1073;&#1077;&#1085;&#1080;&#1085;&#1072;%20&#1057;&#1077;&#1082;&#1091;&#1085;&#1076;&#1091;%20&#1085;&#1072;&#1079;&#1072;&#1076;)%20-%20zakachai1_ru.mp3" TargetMode="External"/><Relationship Id="rId2" Type="http://schemas.openxmlformats.org/officeDocument/2006/relationships/audio" Target="file:///C:\Users\ACER\Desktop\&#1080;&#1102;&#1085;&#1100;%202023\&#1044;&#1077;&#1085;&#1100;%20&#1052;&#1072;&#1090;&#1077;&#1088;&#1080;%20&#1082;&#1074;&#1080;&#1079;\&#1057;&#1072;&#1084;&#1099;&#1081;%20&#1083;&#1091;&#1095;&#1096;&#1080;&#1081;%20&#1076;&#1077;&#1085;&#1100;%20-%20zakachai1_ru.mp3" TargetMode="External"/><Relationship Id="rId1" Type="http://schemas.openxmlformats.org/officeDocument/2006/relationships/audio" Target="file:///C:\Users\ACER\Desktop\&#1080;&#1102;&#1085;&#1100;%202023\&#1044;&#1077;&#1085;&#1100;%20&#1052;&#1072;&#1090;&#1077;&#1088;&#1080;%20&#1082;&#1074;&#1080;&#1079;\&#1052;&#1072;&#1083;&#1080;&#1085;&#1086;&#1074;&#1072;&#1103;%20&#1051;&#1072;&#1076;&#1072;%20(GAYAZOV%20BROTHER%20Remix)%20-%20zakachai1_ru.mp3" TargetMode="External"/><Relationship Id="rId6" Type="http://schemas.openxmlformats.org/officeDocument/2006/relationships/image" Target="../media/image37.png"/><Relationship Id="rId5" Type="http://schemas.openxmlformats.org/officeDocument/2006/relationships/slideLayout" Target="../slideLayouts/slideLayout2.xml"/><Relationship Id="rId4" Type="http://schemas.openxmlformats.org/officeDocument/2006/relationships/audio" Target="file:///C:\Users\ACER\Desktop\&#1080;&#1102;&#1085;&#1100;%202023\&#1044;&#1077;&#1085;&#1100;%20&#1052;&#1072;&#1090;&#1077;&#1088;&#1080;%20&#1082;&#1074;&#1080;&#1079;\&#1045;&#1089;&#1083;&#1080;%20&#1087;&#1088;&#1086;&#1090;&#1080;&#1074;%20&#1085;&#1072;&#1089;%20&#1073;&#1091;&#1076;&#1077;&#1090;%20&#1074;&#1077;&#1089;&#1100;%20&#1084;&#1080;&#1088;%20(&#1051;&#1102;&#1089;&#1103;%20&#1063;&#1077;&#1073;&#1086;&#1090;&#1080;&#1085;&#1072;%20&#1055;&#1083;&#1072;&#1082;&#1072;&#1083;%20&#1043;&#1086;&#1083;&#1083;&#1080;&#1074;&#1091;&#1076;)%20-%20zakachai1_ru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357298"/>
            <a:ext cx="8715436" cy="2786081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«МАМА – </a:t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8000" b="1" dirty="0" smtClean="0">
                <a:solidFill>
                  <a:srgbClr val="FF0000"/>
                </a:solidFill>
              </a:rPr>
              <a:t>главное слово </a:t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8000" b="1" dirty="0" smtClean="0">
                <a:solidFill>
                  <a:srgbClr val="FF0000"/>
                </a:solidFill>
              </a:rPr>
              <a:t>в каждой судьбе»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8"/>
            <a:ext cx="6400800" cy="192882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интеллектуально-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развлекательный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квиз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7. На грядочке зелёные,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А в баночке – солёные.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00240"/>
            <a:ext cx="4038600" cy="412592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Перестаньте плакать! Что вы, вам по должности не положено!</a:t>
            </a:r>
          </a:p>
          <a:p>
            <a:pPr marL="514350" indent="-514350">
              <a:buAutoNum type="arabicPeriod"/>
            </a:pPr>
            <a:r>
              <a:rPr lang="ru-RU" dirty="0" smtClean="0"/>
              <a:t>Дети, уймите вашу мать!</a:t>
            </a:r>
          </a:p>
          <a:p>
            <a:pPr marL="514350" indent="-514350">
              <a:buAutoNum type="arabicPeriod"/>
            </a:pPr>
            <a:r>
              <a:rPr lang="ru-RU" dirty="0" smtClean="0"/>
              <a:t>Господи, как скучно мы живем!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57364"/>
            <a:ext cx="4038600" cy="42687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1. За корсажем этой женщины – все тайны Лувра!</a:t>
            </a:r>
          </a:p>
          <a:p>
            <a:pPr>
              <a:buNone/>
            </a:pPr>
            <a:r>
              <a:rPr lang="ru-RU" dirty="0" smtClean="0"/>
              <a:t> 2. Мадемуазель Алиса, нельзя ли кричать потише!</a:t>
            </a:r>
          </a:p>
          <a:p>
            <a:pPr>
              <a:buNone/>
            </a:pPr>
            <a:r>
              <a:rPr lang="ru-RU" dirty="0" smtClean="0"/>
              <a:t>3. Три дня я гналась за вами, чтобы сказать, как вы мне безразличны!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00240"/>
            <a:ext cx="4038600" cy="412592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Именно обувь делает женщину женщиной!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Нет… Он сомнителен. Он сомнителен. Я бы ему не доверял.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 у вас ботиночки на тонкой подошве! Так что умрем вместе!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14554"/>
            <a:ext cx="4038600" cy="391160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 хорошо жить – еще лучше!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Ну, не меняться же мне из-за каждого </a:t>
            </a:r>
            <a:r>
              <a:rPr lang="ru-RU" dirty="0" err="1" smtClean="0"/>
              <a:t>идиота</a:t>
            </a:r>
            <a:r>
              <a:rPr lang="ru-RU" dirty="0" smtClean="0"/>
              <a:t>!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Жить, как говорится, хорошо!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85926"/>
            <a:ext cx="4038600" cy="434023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Человечество больше всего любит чужие тайны!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назвали-то?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Мой папа очень хотел мальчика, а родилась девочка!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Короче, </a:t>
            </a:r>
            <a:r>
              <a:rPr lang="ru-RU" dirty="0" err="1" smtClean="0"/>
              <a:t>Склихасофский</a:t>
            </a:r>
            <a:r>
              <a:rPr lang="ru-RU" dirty="0" smtClean="0"/>
              <a:t>!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Выйти замуж после двух дней знакомства – просто верх легкомыслия! Надо все хорошенько обдумать. Дней пять.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Нет, что вы! Когда я пьян, я буйный. Вот… А сейчас я тихий.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 наблюдаю за Вами семь дней и пришел к выводу, что вы меня достойны!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 служу «</a:t>
            </a:r>
            <a:r>
              <a:rPr lang="ru-RU" dirty="0" err="1" smtClean="0"/>
              <a:t>Мосэстраде</a:t>
            </a:r>
            <a:r>
              <a:rPr lang="ru-RU" dirty="0" smtClean="0"/>
              <a:t>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Слушай, друг, у тебя хорошие глаза, сразу видно, что ты хороший человек. Помоги, пожалуйста!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57364"/>
            <a:ext cx="4038600" cy="426879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Ошибки надо не признавать. Их надо смывать. Кровью!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Еще одно слово – и следующая тарелка полетит вам в голову!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я мог, я же никогда не пьянею!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57364"/>
            <a:ext cx="4038600" cy="4268799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 вас ус отклеился…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Плохо мы еще воспитываем нашу молодежь. Очень плохо!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Гиви</a:t>
            </a:r>
            <a:r>
              <a:rPr lang="ru-RU" dirty="0" smtClean="0"/>
              <a:t> Иванович! Совсем тебя этот ГАИ не уважает, слушай. И машину отобрал, и права.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1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81518" cy="45259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Валико</a:t>
            </a:r>
            <a:r>
              <a:rPr lang="ru-RU" dirty="0" smtClean="0"/>
              <a:t>, если большой самолет и твой вертолет цепью связать, кто победит?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Нашлись добрые люди… Подогрели, обобрали. То есть, подобрали, обогрели.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Да уж, Савва, семью ты разбил. Крепкую советскую семью. В прах разметал домашний очаг. Одни руины.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8. Не живое,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а дышит.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5 –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КИНОШНЫЙ –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ОТВЕТЫ. </a:t>
            </a:r>
            <a:endParaRPr lang="ru-RU" b="1" dirty="0">
              <a:solidFill>
                <a:srgbClr val="990099"/>
              </a:solidFill>
            </a:endParaRPr>
          </a:p>
        </p:txBody>
      </p:sp>
      <p:pic>
        <p:nvPicPr>
          <p:cNvPr id="4" name="Содержимое 3" descr="кин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95022" y="2071678"/>
            <a:ext cx="6953956" cy="40544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071810"/>
            <a:ext cx="4038600" cy="3054353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dirty="0" smtClean="0"/>
              <a:t>2. Дети, уймите вашу мать!</a:t>
            </a:r>
          </a:p>
          <a:p>
            <a:pPr marL="514350" indent="-514350" algn="ctr">
              <a:buNone/>
            </a:pPr>
            <a:r>
              <a:rPr lang="ru-RU" dirty="0" smtClean="0"/>
              <a:t>(«Любовь и голуби»)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43182"/>
            <a:ext cx="4038600" cy="348298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3. Три дня я гналась за вами, чтобы сказать, как вы мне безразличны!</a:t>
            </a:r>
          </a:p>
          <a:p>
            <a:pPr algn="ctr">
              <a:buNone/>
            </a:pPr>
            <a:r>
              <a:rPr lang="ru-RU" dirty="0" smtClean="0"/>
              <a:t>(«Обыкновенное чудо»)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28934"/>
            <a:ext cx="4038600" cy="3197229"/>
          </a:xfrm>
        </p:spPr>
        <p:txBody>
          <a:bodyPr/>
          <a:lstStyle/>
          <a:p>
            <a:pPr marL="514350" indent="-514350" algn="ctr">
              <a:buFont typeface="+mj-lt"/>
              <a:buAutoNum type="arabicPeriod"/>
            </a:pPr>
            <a:r>
              <a:rPr lang="ru-RU" dirty="0" smtClean="0"/>
              <a:t> Именно обувь делает женщину женщиной!</a:t>
            </a:r>
          </a:p>
          <a:p>
            <a:pPr marL="514350" indent="-514350" algn="ctr">
              <a:buNone/>
            </a:pPr>
            <a:r>
              <a:rPr lang="ru-RU" dirty="0" smtClean="0"/>
              <a:t>(«Служебный роман»)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357430"/>
            <a:ext cx="4038600" cy="3768733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dirty="0" smtClean="0"/>
              <a:t>2. Ну, не меняться же мне из-за каждого </a:t>
            </a:r>
            <a:r>
              <a:rPr lang="ru-RU" dirty="0" err="1" smtClean="0"/>
              <a:t>идиота</a:t>
            </a:r>
            <a:r>
              <a:rPr lang="ru-RU" dirty="0" smtClean="0"/>
              <a:t>!</a:t>
            </a:r>
          </a:p>
          <a:p>
            <a:pPr marL="514350" indent="-514350" algn="ctr">
              <a:buNone/>
            </a:pPr>
            <a:r>
              <a:rPr lang="ru-RU" dirty="0" smtClean="0"/>
              <a:t>(«Тот самый Мюнхгаузен»)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571744"/>
            <a:ext cx="4038600" cy="3554419"/>
          </a:xfrm>
        </p:spPr>
        <p:txBody>
          <a:bodyPr/>
          <a:lstStyle/>
          <a:p>
            <a:pPr marL="514350" indent="-514350" algn="ctr">
              <a:buFont typeface="+mj-lt"/>
              <a:buAutoNum type="arabicPeriod"/>
            </a:pPr>
            <a:r>
              <a:rPr lang="ru-RU" dirty="0" smtClean="0"/>
              <a:t>Человечество больше всего любит чужие тайны!</a:t>
            </a:r>
          </a:p>
          <a:p>
            <a:pPr marL="514350" indent="-514350" algn="ctr">
              <a:buNone/>
            </a:pPr>
            <a:r>
              <a:rPr lang="ru-RU" dirty="0" smtClean="0"/>
              <a:t>(«Семнадцать мгновений весны»)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43116"/>
            <a:ext cx="4038600" cy="3983047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dirty="0" smtClean="0"/>
              <a:t>2. Выйти замуж после двух дней знакомства – просто верх легкомыслия! Надо все хорошенько обдумать. Дней пять.</a:t>
            </a:r>
          </a:p>
          <a:p>
            <a:pPr marL="514350" indent="-514350" algn="ctr">
              <a:buNone/>
            </a:pPr>
            <a:r>
              <a:rPr lang="ru-RU" dirty="0" smtClean="0"/>
              <a:t>(«Москва слезам не верит»)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43182"/>
            <a:ext cx="4038600" cy="348298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 наблюдаю за Вами семь дней и пришел к выводу, что вы меня достойны!</a:t>
            </a:r>
          </a:p>
          <a:p>
            <a:pPr marL="514350" indent="-514350">
              <a:buNone/>
            </a:pPr>
            <a:r>
              <a:rPr lang="ru-RU" dirty="0" smtClean="0"/>
              <a:t>(«Большая перемена»)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500306"/>
            <a:ext cx="4038600" cy="362585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Ошибки надо не признавать. Их надо смывать. Кровью!</a:t>
            </a:r>
          </a:p>
          <a:p>
            <a:pPr marL="514350" indent="-514350">
              <a:buNone/>
            </a:pPr>
            <a:r>
              <a:rPr lang="ru-RU" dirty="0" smtClean="0"/>
              <a:t>(«Кавказская пленница»)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214686"/>
            <a:ext cx="4038600" cy="291147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 вас ус отклеился…</a:t>
            </a:r>
          </a:p>
          <a:p>
            <a:pPr marL="514350" indent="-514350">
              <a:buNone/>
            </a:pPr>
            <a:r>
              <a:rPr lang="ru-RU" dirty="0" smtClean="0"/>
              <a:t>(«Бриллиантовая рука»)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9. Мягкие лапки,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а в лапках царапки.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Угадай по картинке фразу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из данного кинофильма.</a:t>
            </a:r>
            <a:endParaRPr lang="ru-RU" dirty="0"/>
          </a:p>
        </p:txBody>
      </p:sp>
      <p:pic>
        <p:nvPicPr>
          <p:cNvPr id="5" name="Содержимое 4" descr="кино1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14554"/>
            <a:ext cx="4281518" cy="3911609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dirty="0" smtClean="0"/>
              <a:t>2. Нашлись добрые люди… Подогрели, обобрали. То есть, подобрали, обогрели.</a:t>
            </a:r>
          </a:p>
          <a:p>
            <a:pPr marL="514350" indent="-514350" algn="ctr">
              <a:buNone/>
            </a:pPr>
            <a:r>
              <a:rPr lang="ru-RU" dirty="0" smtClean="0"/>
              <a:t>(«Ирония судьбы, или </a:t>
            </a:r>
          </a:p>
          <a:p>
            <a:pPr marL="514350" indent="-514350" algn="ctr">
              <a:buNone/>
            </a:pPr>
            <a:r>
              <a:rPr lang="ru-RU" dirty="0" smtClean="0"/>
              <a:t>С легким паром!»)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мама1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</a:rPr>
              <a:t>Спасибо за интересную игру!</a:t>
            </a:r>
            <a:endParaRPr lang="ru-RU" sz="4800" b="1" dirty="0">
              <a:solidFill>
                <a:srgbClr val="990099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600200"/>
            <a:ext cx="4357717" cy="497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10. Висит груша,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нельзя скушать.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7" y="2928934"/>
            <a:ext cx="4786347" cy="28400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4291"/>
            <a:ext cx="7772400" cy="164307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ОТВЕТЫ на 1 РАУНД  -  </a:t>
            </a:r>
          </a:p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Разминка</a:t>
            </a:r>
            <a:endParaRPr lang="ru-RU" sz="44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214554"/>
            <a:ext cx="58674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77500" lnSpcReduction="20000"/>
          </a:bodyPr>
          <a:lstStyle/>
          <a:p>
            <a:pPr marL="1143000" indent="-1143000" algn="ctr">
              <a:buAutoNum type="arabicPeriod"/>
            </a:pPr>
            <a:r>
              <a:rPr lang="ru-RU" sz="6000" b="1" dirty="0" smtClean="0">
                <a:solidFill>
                  <a:srgbClr val="990099"/>
                </a:solidFill>
              </a:rPr>
              <a:t>Эти шарики на нити</a:t>
            </a:r>
          </a:p>
          <a:p>
            <a:pPr marL="1143000" indent="-1143000"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Вы примерить не хотите?</a:t>
            </a:r>
          </a:p>
          <a:p>
            <a:pPr marL="1143000" indent="-1143000"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На любые ваши вкусы</a:t>
            </a:r>
          </a:p>
          <a:p>
            <a:pPr marL="1143000" indent="-1143000"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В маминой шкатулке </a:t>
            </a:r>
            <a:r>
              <a:rPr lang="ru-RU" sz="6000" b="1" dirty="0" smtClean="0">
                <a:solidFill>
                  <a:srgbClr val="FF0000"/>
                </a:solidFill>
              </a:rPr>
              <a:t>БУСЫ</a:t>
            </a:r>
            <a:r>
              <a:rPr lang="ru-RU" sz="6000" b="1" dirty="0" smtClean="0">
                <a:solidFill>
                  <a:srgbClr val="990099"/>
                </a:solidFill>
              </a:rPr>
              <a:t>!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2. Край её зовут полями,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Верх украшен весь цветами.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Головной убор–загадка -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Есть у мамы нашей </a:t>
            </a:r>
            <a:r>
              <a:rPr lang="ru-RU" sz="6000" b="1" dirty="0" smtClean="0">
                <a:solidFill>
                  <a:srgbClr val="FF0000"/>
                </a:solidFill>
              </a:rPr>
              <a:t>ШЛЯПКА.</a:t>
            </a:r>
          </a:p>
          <a:p>
            <a:pPr algn="ctr">
              <a:buNone/>
            </a:pP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3. В ушках маминых сверкают,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Цветом радуги играют,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Серебрятся капли-крошки,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Украшения-</a:t>
            </a:r>
            <a:r>
              <a:rPr lang="ru-RU" sz="6000" b="1" dirty="0" smtClean="0">
                <a:solidFill>
                  <a:srgbClr val="FF0000"/>
                </a:solidFill>
              </a:rPr>
              <a:t>СЕРЁЖКИ</a:t>
            </a:r>
            <a:r>
              <a:rPr lang="ru-RU" sz="6000" b="1" dirty="0" smtClean="0">
                <a:solidFill>
                  <a:srgbClr val="990099"/>
                </a:solidFill>
              </a:rPr>
              <a:t>.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4. Назовите-ка посуду: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Ручка прицепилась к кругу.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Блин испечь ей ерунда!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Это же </a:t>
            </a:r>
            <a:r>
              <a:rPr lang="ru-RU" sz="6000" b="1" dirty="0" smtClean="0">
                <a:solidFill>
                  <a:srgbClr val="FF0000"/>
                </a:solidFill>
              </a:rPr>
              <a:t>СКОВОРОДА</a:t>
            </a:r>
            <a:r>
              <a:rPr lang="ru-RU" sz="6000" b="1" dirty="0" smtClean="0">
                <a:solidFill>
                  <a:srgbClr val="990099"/>
                </a:solidFill>
              </a:rPr>
              <a:t>!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5. В брюхе у него вода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Забурлила от тепла.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Как разгневанный начальник, Быстро закипает </a:t>
            </a:r>
            <a:r>
              <a:rPr lang="ru-RU" sz="6000" b="1" dirty="0" smtClean="0">
                <a:solidFill>
                  <a:srgbClr val="FF0000"/>
                </a:solidFill>
              </a:rPr>
              <a:t>ЧАЙНИК</a:t>
            </a:r>
            <a:r>
              <a:rPr lang="ru-RU" sz="6000" b="1" dirty="0" smtClean="0">
                <a:solidFill>
                  <a:srgbClr val="990099"/>
                </a:solidFill>
              </a:rPr>
              <a:t>.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6. В шкурке жёлтой,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Кислый он,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Называется </a:t>
            </a:r>
            <a:r>
              <a:rPr lang="ru-RU" sz="6000" b="1" dirty="0" smtClean="0">
                <a:solidFill>
                  <a:srgbClr val="FF0000"/>
                </a:solidFill>
              </a:rPr>
              <a:t>ЛИМОН</a:t>
            </a:r>
            <a:r>
              <a:rPr lang="ru-RU" sz="6000" b="1" dirty="0" smtClean="0">
                <a:solidFill>
                  <a:srgbClr val="990099"/>
                </a:solidFill>
              </a:rPr>
              <a:t>.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7. На грядочке зелёные,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А в баночке – солёные.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                               огурцы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8. Не живое,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а дышит.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                               </a:t>
            </a:r>
            <a:r>
              <a:rPr lang="ru-RU" sz="6000" b="1" dirty="0" smtClean="0">
                <a:solidFill>
                  <a:srgbClr val="FF0000"/>
                </a:solidFill>
              </a:rPr>
              <a:t>тесто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9. Мягкие лапки,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а в лапках царапки.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                   кошка/кот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10. Висит груша,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нельзя скушать.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                      лампочка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571612"/>
            <a:ext cx="7772400" cy="4197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722313" y="714356"/>
            <a:ext cx="7772400" cy="50006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CER\Videos\мама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2 –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АНАГРАММЫ</a:t>
            </a:r>
            <a:endParaRPr lang="ru-RU" b="1" dirty="0">
              <a:solidFill>
                <a:srgbClr val="990099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857364"/>
            <a:ext cx="442915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Переставь буквы 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и отгадай, что мамы любят.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1. ХТИСИ</a:t>
            </a:r>
            <a:endParaRPr lang="ru-RU" sz="9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Переставь буквы 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и отгадай, что мамы любят.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2. ХУДИ</a:t>
            </a:r>
            <a:endParaRPr lang="ru-RU" sz="9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Переставь буквы 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и отгадай, что мамы любят.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3. ЕТНОКЫФ</a:t>
            </a:r>
            <a:endParaRPr lang="ru-RU" sz="9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7" y="2928934"/>
            <a:ext cx="4786347" cy="28400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4291"/>
            <a:ext cx="7772400" cy="164307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РАУНД  1 - </a:t>
            </a:r>
          </a:p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Разминка</a:t>
            </a:r>
            <a:endParaRPr lang="ru-RU" sz="44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214554"/>
            <a:ext cx="58674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Переставь буквы 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и отгадай, что мамы любят.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4. ЦАНТЫ</a:t>
            </a:r>
            <a:endParaRPr lang="ru-RU" sz="9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Переставь буквы 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и отгадай, что мамы любят.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5. ОИКН</a:t>
            </a:r>
            <a:endParaRPr lang="ru-RU" sz="9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ОТВЕТЫ на 2 РАУНД  – 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АНАГРАММЫ</a:t>
            </a:r>
            <a:endParaRPr lang="ru-RU" b="1" dirty="0">
              <a:solidFill>
                <a:srgbClr val="990099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857364"/>
            <a:ext cx="442915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Переставь буквы 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и отгадай, что мамы любят.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fontScale="92500" lnSpcReduction="20000"/>
          </a:bodyPr>
          <a:lstStyle/>
          <a:p>
            <a:pPr marL="1371600" indent="-1371600" algn="ctr">
              <a:buAutoNum type="arabicPeriod"/>
            </a:pPr>
            <a:r>
              <a:rPr lang="ru-RU" sz="9600" b="1" dirty="0" smtClean="0">
                <a:solidFill>
                  <a:srgbClr val="FF0066"/>
                </a:solidFill>
              </a:rPr>
              <a:t>ХТИСИ –</a:t>
            </a:r>
          </a:p>
          <a:p>
            <a:pPr marL="1371600" indent="-1371600"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СТИХИ</a:t>
            </a:r>
            <a:endParaRPr lang="ru-RU" sz="9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Переставь буквы 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и отгадай, что мамы любят.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2. ХУДИ –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ДУХИ</a:t>
            </a:r>
            <a:endParaRPr lang="ru-RU" sz="9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Переставь буквы 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и отгадай, что мамы любят.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3. ЕТНОКЫФ –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КОНФЕТЫ</a:t>
            </a:r>
            <a:endParaRPr lang="ru-RU" sz="9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Переставь буквы 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и отгадай, что мамы любят.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4. ЦАНТЫ –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ТАНЦЫ</a:t>
            </a:r>
            <a:endParaRPr lang="ru-RU" sz="9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66"/>
                </a:solidFill>
              </a:rPr>
              <a:t>Переставь буквы 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и отгадай, что мамы любят.</a:t>
            </a:r>
            <a:endParaRPr lang="ru-RU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5. ОИКН –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rgbClr val="FF0066"/>
                </a:solidFill>
              </a:rPr>
              <a:t>КИНО</a:t>
            </a:r>
            <a:endParaRPr lang="ru-RU" sz="9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990099"/>
                </a:solidFill>
              </a:rPr>
              <a:t>РАУНД 3 </a:t>
            </a:r>
            <a:endParaRPr lang="ru-RU" sz="5400" b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66"/>
                </a:solidFill>
              </a:rPr>
              <a:t>Кукла, мячик и скакалка ,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66"/>
                </a:solidFill>
              </a:rPr>
              <a:t>Самолётик, обезьянка,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66"/>
                </a:solidFill>
              </a:rPr>
              <a:t>И машинка, и зверушки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66"/>
                </a:solidFill>
              </a:rPr>
              <a:t>Называются ...</a:t>
            </a:r>
            <a:endParaRPr lang="ru-RU" sz="5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77500" lnSpcReduction="20000"/>
          </a:bodyPr>
          <a:lstStyle/>
          <a:p>
            <a:pPr marL="1143000" indent="-1143000" algn="ctr">
              <a:buAutoNum type="arabicPeriod"/>
            </a:pPr>
            <a:r>
              <a:rPr lang="ru-RU" sz="6000" b="1" dirty="0" smtClean="0">
                <a:solidFill>
                  <a:srgbClr val="990099"/>
                </a:solidFill>
              </a:rPr>
              <a:t>Эти шарики на нити</a:t>
            </a:r>
          </a:p>
          <a:p>
            <a:pPr marL="1143000" indent="-1143000"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Вы примерить не хотите?</a:t>
            </a:r>
          </a:p>
          <a:p>
            <a:pPr marL="1143000" indent="-1143000"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На любые ваши вкусы</a:t>
            </a:r>
          </a:p>
          <a:p>
            <a:pPr marL="1143000" indent="-1143000"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В маминой шкатулке …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sz="4800" b="1" dirty="0" smtClean="0">
                <a:solidFill>
                  <a:srgbClr val="990099"/>
                </a:solidFill>
              </a:rPr>
            </a:br>
            <a:r>
              <a:rPr lang="ru-RU" sz="4800" b="1" dirty="0" smtClean="0">
                <a:solidFill>
                  <a:srgbClr val="990099"/>
                </a:solidFill>
              </a:rPr>
              <a:t>ОТГАДАЙ НАЗВАНИЕ КУКЛЫ.</a:t>
            </a:r>
            <a:endParaRPr lang="ru-RU" sz="4800" b="1" dirty="0">
              <a:solidFill>
                <a:srgbClr val="99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1857364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1. </a:t>
            </a:r>
            <a:endParaRPr lang="ru-RU" sz="6000" b="1" dirty="0">
              <a:solidFill>
                <a:srgbClr val="FF0066"/>
              </a:solidFill>
            </a:endParaRPr>
          </a:p>
        </p:txBody>
      </p:sp>
      <p:pic>
        <p:nvPicPr>
          <p:cNvPr id="10" name="Содержимое 9" descr="кукла барб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ОТГАДАЙ НАЗВАНИЕ КУКЛЫ.</a:t>
            </a:r>
            <a:endParaRPr lang="ru-RU" dirty="0"/>
          </a:p>
        </p:txBody>
      </p:sp>
      <p:pic>
        <p:nvPicPr>
          <p:cNvPr id="4" name="Содержимое 3" descr="куклы3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  <p:sp>
        <p:nvSpPr>
          <p:cNvPr id="5" name="TextBox 4"/>
          <p:cNvSpPr txBox="1"/>
          <p:nvPr/>
        </p:nvSpPr>
        <p:spPr>
          <a:xfrm>
            <a:off x="428596" y="1643050"/>
            <a:ext cx="9286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2.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ОТГАДАЙ НАЗВАНИЕ КУКЛЫ.</a:t>
            </a:r>
            <a:endParaRPr lang="ru-RU" dirty="0"/>
          </a:p>
        </p:txBody>
      </p:sp>
      <p:pic>
        <p:nvPicPr>
          <p:cNvPr id="4" name="Содержимое 3" descr="куклы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5" name="TextBox 4"/>
          <p:cNvSpPr txBox="1"/>
          <p:nvPr/>
        </p:nvSpPr>
        <p:spPr>
          <a:xfrm>
            <a:off x="1285852" y="1857364"/>
            <a:ext cx="9286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3. 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ОТГАДАЙ НАЗВАНИЕ КУКЛЫ.</a:t>
            </a:r>
            <a:endParaRPr lang="ru-RU" dirty="0"/>
          </a:p>
        </p:txBody>
      </p:sp>
      <p:pic>
        <p:nvPicPr>
          <p:cNvPr id="4" name="Содержимое 3" descr="куклы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5" name="TextBox 4"/>
          <p:cNvSpPr txBox="1"/>
          <p:nvPr/>
        </p:nvSpPr>
        <p:spPr>
          <a:xfrm>
            <a:off x="1428728" y="1643050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4.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ОТГАДАЙ НАЗВАНИЕ КУКЛЫ.</a:t>
            </a:r>
            <a:endParaRPr lang="ru-RU" dirty="0"/>
          </a:p>
        </p:txBody>
      </p:sp>
      <p:pic>
        <p:nvPicPr>
          <p:cNvPr id="4" name="Содержимое 3" descr="куклы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5" name="TextBox 4"/>
          <p:cNvSpPr txBox="1"/>
          <p:nvPr/>
        </p:nvSpPr>
        <p:spPr>
          <a:xfrm>
            <a:off x="1285852" y="1643050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5.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ОТГАДАЙ НАЗВАНИЕ КУКЛЫ.</a:t>
            </a:r>
            <a:endParaRPr lang="ru-RU" dirty="0"/>
          </a:p>
        </p:txBody>
      </p:sp>
      <p:pic>
        <p:nvPicPr>
          <p:cNvPr id="4" name="Содержимое 3" descr="куклы царевн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662906"/>
            <a:ext cx="7286676" cy="4400550"/>
          </a:xfrm>
        </p:spPr>
      </p:pic>
      <p:sp>
        <p:nvSpPr>
          <p:cNvPr id="5" name="TextBox 4"/>
          <p:cNvSpPr txBox="1"/>
          <p:nvPr/>
        </p:nvSpPr>
        <p:spPr>
          <a:xfrm>
            <a:off x="357158" y="1571612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6.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ОТГАДАЙ НАЗВАНИЕ КУКЛЫ.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69579" y="1600200"/>
            <a:ext cx="580484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1500174"/>
            <a:ext cx="9286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7.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ОТГАДАЙ НАЗВАНИЕ КУКЛЫ.</a:t>
            </a:r>
            <a:endParaRPr lang="ru-RU" dirty="0"/>
          </a:p>
        </p:txBody>
      </p:sp>
      <p:pic>
        <p:nvPicPr>
          <p:cNvPr id="4" name="Содержимое 3" descr="куклы ло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600200"/>
            <a:ext cx="6643734" cy="4525963"/>
          </a:xfrm>
        </p:spPr>
      </p:pic>
      <p:sp>
        <p:nvSpPr>
          <p:cNvPr id="5" name="TextBox 4"/>
          <p:cNvSpPr txBox="1"/>
          <p:nvPr/>
        </p:nvSpPr>
        <p:spPr>
          <a:xfrm>
            <a:off x="500034" y="157161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8.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ОТГАДАЙ НАЗВАНИЕ КУКЛЫ.</a:t>
            </a:r>
            <a:endParaRPr lang="ru-RU" dirty="0"/>
          </a:p>
        </p:txBody>
      </p:sp>
      <p:pic>
        <p:nvPicPr>
          <p:cNvPr id="4" name="Содержимое 3" descr="куклы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600200"/>
            <a:ext cx="7094912" cy="4525963"/>
          </a:xfrm>
        </p:spPr>
      </p:pic>
      <p:sp>
        <p:nvSpPr>
          <p:cNvPr id="5" name="TextBox 4"/>
          <p:cNvSpPr txBox="1"/>
          <p:nvPr/>
        </p:nvSpPr>
        <p:spPr>
          <a:xfrm>
            <a:off x="571472" y="1571612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9.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ОТГАДАЙ НАЗВАНИЕ КУКЛЫ.</a:t>
            </a:r>
            <a:endParaRPr lang="ru-RU" dirty="0"/>
          </a:p>
        </p:txBody>
      </p:sp>
      <p:pic>
        <p:nvPicPr>
          <p:cNvPr id="4" name="Содержимое 3" descr="куклы6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2036" y="1600200"/>
            <a:ext cx="4519928" cy="4525963"/>
          </a:xfrm>
        </p:spPr>
      </p:pic>
      <p:sp>
        <p:nvSpPr>
          <p:cNvPr id="5" name="TextBox 4"/>
          <p:cNvSpPr txBox="1"/>
          <p:nvPr/>
        </p:nvSpPr>
        <p:spPr>
          <a:xfrm>
            <a:off x="857224" y="1785926"/>
            <a:ext cx="15001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10.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2. Край её зовут полями,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Верх украшен весь цветами.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Головной убор–загадка -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Есть у мамы нашей …</a:t>
            </a:r>
          </a:p>
          <a:p>
            <a:pPr algn="ctr">
              <a:buNone/>
            </a:pP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sz="3100" b="1" dirty="0" smtClean="0">
                <a:solidFill>
                  <a:srgbClr val="990099"/>
                </a:solidFill>
              </a:rPr>
              <a:t>ОТГАДАЙ НАЗВАНИЕ МАШИНКИ или СУПЕРГЕРОЯ.</a:t>
            </a:r>
            <a:endParaRPr lang="ru-RU" sz="3100" dirty="0"/>
          </a:p>
        </p:txBody>
      </p:sp>
      <p:pic>
        <p:nvPicPr>
          <p:cNvPr id="6" name="Содержимое 5" descr="транспорт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600200"/>
            <a:ext cx="6429420" cy="4525963"/>
          </a:xfrm>
        </p:spPr>
      </p:pic>
      <p:sp>
        <p:nvSpPr>
          <p:cNvPr id="7" name="TextBox 6"/>
          <p:cNvSpPr txBox="1"/>
          <p:nvPr/>
        </p:nvSpPr>
        <p:spPr>
          <a:xfrm>
            <a:off x="642910" y="1785926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11.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sz="3100" b="1" dirty="0" smtClean="0">
                <a:solidFill>
                  <a:srgbClr val="990099"/>
                </a:solidFill>
              </a:rPr>
              <a:t>ОТГАДАЙ НАЗВАНИЕ МАШИНКИ или СУПЕРГЕРОЯ.</a:t>
            </a:r>
            <a:endParaRPr lang="ru-RU" sz="3100" dirty="0"/>
          </a:p>
        </p:txBody>
      </p:sp>
      <p:pic>
        <p:nvPicPr>
          <p:cNvPr id="4" name="Содержимое 3" descr="транспорт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600200"/>
            <a:ext cx="7000924" cy="4525963"/>
          </a:xfrm>
        </p:spPr>
      </p:pic>
      <p:sp>
        <p:nvSpPr>
          <p:cNvPr id="6" name="TextBox 5"/>
          <p:cNvSpPr txBox="1"/>
          <p:nvPr/>
        </p:nvSpPr>
        <p:spPr>
          <a:xfrm>
            <a:off x="571472" y="1714488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12.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sz="3100" b="1" dirty="0" smtClean="0">
                <a:solidFill>
                  <a:srgbClr val="990099"/>
                </a:solidFill>
              </a:rPr>
              <a:t>ОТГАДАЙ НАЗВАНИЕ МАШИНКИ или СУПЕРГЕРОЯ.</a:t>
            </a:r>
            <a:endParaRPr lang="ru-RU" sz="3100" dirty="0"/>
          </a:p>
        </p:txBody>
      </p:sp>
      <p:pic>
        <p:nvPicPr>
          <p:cNvPr id="4" name="Содержимое 3" descr="транспорт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600200"/>
            <a:ext cx="6858048" cy="4525963"/>
          </a:xfrm>
        </p:spPr>
      </p:pic>
      <p:sp>
        <p:nvSpPr>
          <p:cNvPr id="6" name="TextBox 5"/>
          <p:cNvSpPr txBox="1"/>
          <p:nvPr/>
        </p:nvSpPr>
        <p:spPr>
          <a:xfrm>
            <a:off x="642910" y="1643050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13.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sz="3100" b="1" dirty="0" smtClean="0">
                <a:solidFill>
                  <a:srgbClr val="990099"/>
                </a:solidFill>
              </a:rPr>
              <a:t>ОТГАДАЙ НАЗВАНИЕ МАШИНКИ или СУПЕРГЕРОЯ.</a:t>
            </a:r>
            <a:endParaRPr lang="ru-RU" sz="3100" dirty="0"/>
          </a:p>
        </p:txBody>
      </p:sp>
      <p:pic>
        <p:nvPicPr>
          <p:cNvPr id="4" name="Содержимое 3" descr="транспорт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600200"/>
            <a:ext cx="6286544" cy="4525963"/>
          </a:xfrm>
        </p:spPr>
      </p:pic>
      <p:sp>
        <p:nvSpPr>
          <p:cNvPr id="6" name="TextBox 5"/>
          <p:cNvSpPr txBox="1"/>
          <p:nvPr/>
        </p:nvSpPr>
        <p:spPr>
          <a:xfrm>
            <a:off x="642910" y="1643050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14.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sz="3100" b="1" dirty="0" smtClean="0">
                <a:solidFill>
                  <a:srgbClr val="990099"/>
                </a:solidFill>
              </a:rPr>
              <a:t>ОТГАДАЙ НАЗВАНИЕ МАШИНКИ или СУПЕРГЕРОЯ.</a:t>
            </a:r>
            <a:endParaRPr lang="ru-RU" sz="3100" dirty="0"/>
          </a:p>
        </p:txBody>
      </p:sp>
      <p:pic>
        <p:nvPicPr>
          <p:cNvPr id="4" name="Содержимое 3" descr="транспорт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6" name="TextBox 5"/>
          <p:cNvSpPr txBox="1"/>
          <p:nvPr/>
        </p:nvSpPr>
        <p:spPr>
          <a:xfrm>
            <a:off x="928662" y="1571612"/>
            <a:ext cx="13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15.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sz="3100" b="1" dirty="0" smtClean="0">
                <a:solidFill>
                  <a:srgbClr val="990099"/>
                </a:solidFill>
              </a:rPr>
              <a:t>ОТГАДАЙ НАЗВАНИЕ МАШИНКИ или СУПЕРГЕРОЯ.</a:t>
            </a:r>
            <a:endParaRPr lang="ru-RU" sz="3100" dirty="0"/>
          </a:p>
        </p:txBody>
      </p:sp>
      <p:pic>
        <p:nvPicPr>
          <p:cNvPr id="4" name="Содержимое 3" descr="хал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51401" y="1600200"/>
            <a:ext cx="4241197" cy="4525963"/>
          </a:xfrm>
        </p:spPr>
      </p:pic>
      <p:sp>
        <p:nvSpPr>
          <p:cNvPr id="6" name="TextBox 5"/>
          <p:cNvSpPr txBox="1"/>
          <p:nvPr/>
        </p:nvSpPr>
        <p:spPr>
          <a:xfrm>
            <a:off x="928662" y="1571612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16.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sz="3100" b="1" dirty="0" smtClean="0">
                <a:solidFill>
                  <a:srgbClr val="990099"/>
                </a:solidFill>
              </a:rPr>
              <a:t>ОТГАДАЙ НАЗВАНИЕ МАШИНКИ или СУПЕРГЕРОЯ.</a:t>
            </a:r>
            <a:endParaRPr lang="ru-RU" sz="3100" dirty="0"/>
          </a:p>
        </p:txBody>
      </p:sp>
      <p:pic>
        <p:nvPicPr>
          <p:cNvPr id="4" name="Содержимое 3" descr="пау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0749" y="1600200"/>
            <a:ext cx="3922501" cy="4525963"/>
          </a:xfrm>
        </p:spPr>
      </p:pic>
      <p:sp>
        <p:nvSpPr>
          <p:cNvPr id="6" name="TextBox 5"/>
          <p:cNvSpPr txBox="1"/>
          <p:nvPr/>
        </p:nvSpPr>
        <p:spPr>
          <a:xfrm>
            <a:off x="1000100" y="1500174"/>
            <a:ext cx="15001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17.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sz="3100" b="1" dirty="0" smtClean="0">
                <a:solidFill>
                  <a:srgbClr val="990099"/>
                </a:solidFill>
              </a:rPr>
              <a:t>ОТГАДАЙ НАЗВАНИЕ МАШИНКИ или СУПЕРГЕРОЯ.</a:t>
            </a:r>
            <a:endParaRPr lang="ru-RU" sz="3100" dirty="0"/>
          </a:p>
        </p:txBody>
      </p:sp>
      <p:pic>
        <p:nvPicPr>
          <p:cNvPr id="4" name="Содержимое 3" descr="росомах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6" name="TextBox 5"/>
          <p:cNvSpPr txBox="1"/>
          <p:nvPr/>
        </p:nvSpPr>
        <p:spPr>
          <a:xfrm>
            <a:off x="857224" y="1714488"/>
            <a:ext cx="1428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18.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sz="3100" b="1" dirty="0" smtClean="0">
                <a:solidFill>
                  <a:srgbClr val="990099"/>
                </a:solidFill>
              </a:rPr>
              <a:t>ОТГАДАЙ НАЗВАНИЕ МАШИНКИ или СУПЕРГЕРОЯ.</a:t>
            </a:r>
            <a:endParaRPr lang="ru-RU" sz="3100" dirty="0"/>
          </a:p>
        </p:txBody>
      </p:sp>
      <p:pic>
        <p:nvPicPr>
          <p:cNvPr id="4" name="Содержимое 3" descr="железны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6" name="TextBox 5"/>
          <p:cNvSpPr txBox="1"/>
          <p:nvPr/>
        </p:nvSpPr>
        <p:spPr>
          <a:xfrm>
            <a:off x="1000100" y="1714488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19.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3 – ИГРУШКИ.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sz="3100" b="1" dirty="0" smtClean="0">
                <a:solidFill>
                  <a:srgbClr val="990099"/>
                </a:solidFill>
              </a:rPr>
              <a:t>ОТГАДАЙ НАЗВАНИЕ МАШИНКИ или СУПЕРГЕРОЯ.</a:t>
            </a:r>
            <a:endParaRPr lang="ru-RU" sz="3100" dirty="0"/>
          </a:p>
        </p:txBody>
      </p:sp>
      <p:pic>
        <p:nvPicPr>
          <p:cNvPr id="4" name="Содержимое 3" descr="то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6" name="TextBox 5"/>
          <p:cNvSpPr txBox="1"/>
          <p:nvPr/>
        </p:nvSpPr>
        <p:spPr>
          <a:xfrm>
            <a:off x="857224" y="1571612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20.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3. В ушках маминых сверкают,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Цветом радуги играют,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Серебрятся капли-крошки,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Украшения-…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990099"/>
                </a:solidFill>
              </a:rPr>
              <a:t>ОТВЕТЫ на 3 РАУНД  </a:t>
            </a:r>
            <a:endParaRPr lang="ru-RU" sz="5400" b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66"/>
                </a:solidFill>
              </a:rPr>
              <a:t>ОТГАДАЙ КУКЛУ, 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66"/>
                </a:solidFill>
              </a:rPr>
              <a:t>МАШИНКУ или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66"/>
                </a:solidFill>
              </a:rPr>
              <a:t>СУПЕРГЕРОЯ.</a:t>
            </a:r>
            <a:endParaRPr lang="ru-RU" sz="5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990099"/>
                </a:solidFill>
              </a:rPr>
              <a:t>BARBIE - </a:t>
            </a:r>
            <a:r>
              <a:rPr lang="ru-RU" sz="4800" b="1" dirty="0" smtClean="0">
                <a:solidFill>
                  <a:srgbClr val="990099"/>
                </a:solidFill>
              </a:rPr>
              <a:t>БАРБИ</a:t>
            </a:r>
            <a:endParaRPr lang="ru-RU" sz="4800" b="1" dirty="0">
              <a:solidFill>
                <a:srgbClr val="99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1857364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1. </a:t>
            </a:r>
            <a:endParaRPr lang="ru-RU" sz="6000" b="1" dirty="0">
              <a:solidFill>
                <a:srgbClr val="FF0066"/>
              </a:solidFill>
            </a:endParaRPr>
          </a:p>
        </p:txBody>
      </p:sp>
      <p:pic>
        <p:nvPicPr>
          <p:cNvPr id="10" name="Содержимое 9" descr="кукла барб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BRATZ - </a:t>
            </a:r>
            <a:r>
              <a:rPr lang="ru-RU" b="1" dirty="0" smtClean="0">
                <a:solidFill>
                  <a:srgbClr val="990099"/>
                </a:solidFill>
              </a:rPr>
              <a:t>БРАТЦ</a:t>
            </a:r>
            <a:endParaRPr lang="ru-RU" dirty="0"/>
          </a:p>
        </p:txBody>
      </p:sp>
      <p:pic>
        <p:nvPicPr>
          <p:cNvPr id="4" name="Содержимое 3" descr="куклы3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  <p:sp>
        <p:nvSpPr>
          <p:cNvPr id="5" name="TextBox 4"/>
          <p:cNvSpPr txBox="1"/>
          <p:nvPr/>
        </p:nvSpPr>
        <p:spPr>
          <a:xfrm>
            <a:off x="428596" y="1643050"/>
            <a:ext cx="9286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2.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BERRIES - </a:t>
            </a:r>
            <a:r>
              <a:rPr lang="ru-RU" b="1" dirty="0" smtClean="0">
                <a:solidFill>
                  <a:srgbClr val="990099"/>
                </a:solidFill>
              </a:rPr>
              <a:t>ЯГОДКИ</a:t>
            </a:r>
            <a:endParaRPr lang="ru-RU" dirty="0"/>
          </a:p>
        </p:txBody>
      </p:sp>
      <p:pic>
        <p:nvPicPr>
          <p:cNvPr id="4" name="Содержимое 3" descr="куклы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5" name="TextBox 4"/>
          <p:cNvSpPr txBox="1"/>
          <p:nvPr/>
        </p:nvSpPr>
        <p:spPr>
          <a:xfrm>
            <a:off x="1285852" y="1857364"/>
            <a:ext cx="9286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3. 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WINX - </a:t>
            </a:r>
            <a:r>
              <a:rPr lang="ru-RU" b="1" dirty="0" smtClean="0">
                <a:solidFill>
                  <a:srgbClr val="990099"/>
                </a:solidFill>
              </a:rPr>
              <a:t>ВИНКС</a:t>
            </a:r>
            <a:endParaRPr lang="ru-RU" dirty="0"/>
          </a:p>
        </p:txBody>
      </p:sp>
      <p:pic>
        <p:nvPicPr>
          <p:cNvPr id="4" name="Содержимое 3" descr="куклы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5" name="TextBox 4"/>
          <p:cNvSpPr txBox="1"/>
          <p:nvPr/>
        </p:nvSpPr>
        <p:spPr>
          <a:xfrm>
            <a:off x="1428728" y="1643050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4.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MONSTER HIGH – </a:t>
            </a:r>
            <a:r>
              <a:rPr lang="ru-RU" b="1" dirty="0" smtClean="0">
                <a:solidFill>
                  <a:srgbClr val="990099"/>
                </a:solidFill>
              </a:rPr>
              <a:t>МОНСТРЫ ХАЙ</a:t>
            </a:r>
            <a:endParaRPr lang="ru-RU" dirty="0"/>
          </a:p>
        </p:txBody>
      </p:sp>
      <p:pic>
        <p:nvPicPr>
          <p:cNvPr id="4" name="Содержимое 3" descr="куклы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5" name="TextBox 4"/>
          <p:cNvSpPr txBox="1"/>
          <p:nvPr/>
        </p:nvSpPr>
        <p:spPr>
          <a:xfrm>
            <a:off x="1285852" y="1643050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5.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ЦАРЕВНЫ</a:t>
            </a:r>
            <a:endParaRPr lang="ru-RU" dirty="0"/>
          </a:p>
        </p:txBody>
      </p:sp>
      <p:pic>
        <p:nvPicPr>
          <p:cNvPr id="4" name="Содержимое 3" descr="куклы царевн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662906"/>
            <a:ext cx="7286676" cy="4400550"/>
          </a:xfrm>
        </p:spPr>
      </p:pic>
      <p:sp>
        <p:nvSpPr>
          <p:cNvPr id="5" name="TextBox 4"/>
          <p:cNvSpPr txBox="1"/>
          <p:nvPr/>
        </p:nvSpPr>
        <p:spPr>
          <a:xfrm>
            <a:off x="357158" y="1571612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6.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ЧАРОДЕЙКИ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69579" y="1600200"/>
            <a:ext cx="580484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1500174"/>
            <a:ext cx="9286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7.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LOL - </a:t>
            </a:r>
            <a:r>
              <a:rPr lang="ru-RU" b="1" dirty="0" smtClean="0">
                <a:solidFill>
                  <a:srgbClr val="990099"/>
                </a:solidFill>
              </a:rPr>
              <a:t>КУКЛЫ ЛОЛ</a:t>
            </a:r>
            <a:endParaRPr lang="ru-RU" dirty="0"/>
          </a:p>
        </p:txBody>
      </p:sp>
      <p:pic>
        <p:nvPicPr>
          <p:cNvPr id="4" name="Содержимое 3" descr="куклы ло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600200"/>
            <a:ext cx="6643734" cy="4525963"/>
          </a:xfrm>
        </p:spPr>
      </p:pic>
      <p:sp>
        <p:nvSpPr>
          <p:cNvPr id="5" name="TextBox 4"/>
          <p:cNvSpPr txBox="1"/>
          <p:nvPr/>
        </p:nvSpPr>
        <p:spPr>
          <a:xfrm>
            <a:off x="500034" y="1571612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8.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HUGGIE-WUGGIE – </a:t>
            </a:r>
            <a:r>
              <a:rPr lang="ru-RU" b="1" dirty="0" smtClean="0">
                <a:solidFill>
                  <a:srgbClr val="990099"/>
                </a:solidFill>
              </a:rPr>
              <a:t>ХАГГИ-ВАГГИ</a:t>
            </a:r>
            <a:endParaRPr lang="ru-RU" dirty="0"/>
          </a:p>
        </p:txBody>
      </p:sp>
      <p:pic>
        <p:nvPicPr>
          <p:cNvPr id="4" name="Содержимое 3" descr="куклы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600200"/>
            <a:ext cx="7094912" cy="4525963"/>
          </a:xfrm>
        </p:spPr>
      </p:pic>
      <p:sp>
        <p:nvSpPr>
          <p:cNvPr id="5" name="TextBox 4"/>
          <p:cNvSpPr txBox="1"/>
          <p:nvPr/>
        </p:nvSpPr>
        <p:spPr>
          <a:xfrm>
            <a:off x="571472" y="1571612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9.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4. Назовите-ка посуду: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Ручка прицепилась к кругу.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Блин испечь ей ерунда!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Это же …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ЩЕЛКУНЧИК</a:t>
            </a:r>
            <a:endParaRPr lang="ru-RU" dirty="0"/>
          </a:p>
        </p:txBody>
      </p:sp>
      <p:pic>
        <p:nvPicPr>
          <p:cNvPr id="4" name="Содержимое 3" descr="куклы6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2036" y="1600200"/>
            <a:ext cx="4519928" cy="4525963"/>
          </a:xfrm>
        </p:spPr>
      </p:pic>
      <p:sp>
        <p:nvSpPr>
          <p:cNvPr id="5" name="TextBox 4"/>
          <p:cNvSpPr txBox="1"/>
          <p:nvPr/>
        </p:nvSpPr>
        <p:spPr>
          <a:xfrm>
            <a:off x="857224" y="1785926"/>
            <a:ext cx="15001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10.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СИНИЙ ТРАКТОР</a:t>
            </a:r>
            <a:endParaRPr lang="ru-RU" sz="3100" dirty="0"/>
          </a:p>
        </p:txBody>
      </p:sp>
      <p:pic>
        <p:nvPicPr>
          <p:cNvPr id="6" name="Содержимое 5" descr="транспорт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600200"/>
            <a:ext cx="6429420" cy="4525963"/>
          </a:xfrm>
        </p:spPr>
      </p:pic>
      <p:sp>
        <p:nvSpPr>
          <p:cNvPr id="7" name="TextBox 6"/>
          <p:cNvSpPr txBox="1"/>
          <p:nvPr/>
        </p:nvSpPr>
        <p:spPr>
          <a:xfrm>
            <a:off x="642910" y="1785926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11.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MCQUEEN – </a:t>
            </a:r>
            <a:r>
              <a:rPr lang="ru-RU" b="1" dirty="0" smtClean="0">
                <a:solidFill>
                  <a:srgbClr val="990099"/>
                </a:solidFill>
              </a:rPr>
              <a:t>МОЛНИЯ МАКВИН</a:t>
            </a:r>
            <a:endParaRPr lang="ru-RU" sz="3100" dirty="0"/>
          </a:p>
        </p:txBody>
      </p:sp>
      <p:pic>
        <p:nvPicPr>
          <p:cNvPr id="4" name="Содержимое 3" descr="транспорт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600200"/>
            <a:ext cx="7000924" cy="4525963"/>
          </a:xfrm>
        </p:spPr>
      </p:pic>
      <p:sp>
        <p:nvSpPr>
          <p:cNvPr id="6" name="TextBox 5"/>
          <p:cNvSpPr txBox="1"/>
          <p:nvPr/>
        </p:nvSpPr>
        <p:spPr>
          <a:xfrm>
            <a:off x="571472" y="1714488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12.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THOMAS -</a:t>
            </a:r>
            <a:r>
              <a:rPr lang="ru-RU" b="1" dirty="0" smtClean="0">
                <a:solidFill>
                  <a:srgbClr val="990099"/>
                </a:solidFill>
              </a:rPr>
              <a:t> ТОМАС</a:t>
            </a:r>
            <a:endParaRPr lang="ru-RU" sz="3100" dirty="0"/>
          </a:p>
        </p:txBody>
      </p:sp>
      <p:pic>
        <p:nvPicPr>
          <p:cNvPr id="4" name="Содержимое 3" descr="транспорт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600200"/>
            <a:ext cx="6858048" cy="4525963"/>
          </a:xfrm>
        </p:spPr>
      </p:pic>
      <p:sp>
        <p:nvSpPr>
          <p:cNvPr id="6" name="TextBox 5"/>
          <p:cNvSpPr txBox="1"/>
          <p:nvPr/>
        </p:nvSpPr>
        <p:spPr>
          <a:xfrm>
            <a:off x="642910" y="1643050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13.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TRANSFORMERS </a:t>
            </a:r>
            <a:r>
              <a:rPr lang="ru-RU" b="1" dirty="0" smtClean="0">
                <a:solidFill>
                  <a:srgbClr val="990099"/>
                </a:solidFill>
              </a:rPr>
              <a:t>– ОПТИМУС ПРАЙМ</a:t>
            </a:r>
            <a:endParaRPr lang="ru-RU" sz="3100" dirty="0"/>
          </a:p>
        </p:txBody>
      </p:sp>
      <p:pic>
        <p:nvPicPr>
          <p:cNvPr id="4" name="Содержимое 3" descr="транспорт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600200"/>
            <a:ext cx="6286544" cy="4525963"/>
          </a:xfrm>
        </p:spPr>
      </p:pic>
      <p:sp>
        <p:nvSpPr>
          <p:cNvPr id="6" name="TextBox 5"/>
          <p:cNvSpPr txBox="1"/>
          <p:nvPr/>
        </p:nvSpPr>
        <p:spPr>
          <a:xfrm>
            <a:off x="642910" y="1643050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14.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/>
          </a:bodyPr>
          <a:lstStyle/>
          <a:p>
            <a:r>
              <a:rPr lang="en-US" sz="3100" b="1" dirty="0" smtClean="0">
                <a:solidFill>
                  <a:srgbClr val="990099"/>
                </a:solidFill>
              </a:rPr>
              <a:t>TRANSFORMERS - </a:t>
            </a:r>
            <a:r>
              <a:rPr lang="ru-RU" sz="3100" b="1" dirty="0" smtClean="0">
                <a:solidFill>
                  <a:srgbClr val="990099"/>
                </a:solidFill>
              </a:rPr>
              <a:t>БАМБЛБИ</a:t>
            </a:r>
            <a:endParaRPr lang="ru-RU" sz="3100" dirty="0"/>
          </a:p>
        </p:txBody>
      </p:sp>
      <p:pic>
        <p:nvPicPr>
          <p:cNvPr id="4" name="Содержимое 3" descr="транспорт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6" name="TextBox 5"/>
          <p:cNvSpPr txBox="1"/>
          <p:nvPr/>
        </p:nvSpPr>
        <p:spPr>
          <a:xfrm>
            <a:off x="928662" y="1571612"/>
            <a:ext cx="13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15.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HULK -</a:t>
            </a:r>
            <a:r>
              <a:rPr lang="ru-RU" b="1" dirty="0" smtClean="0">
                <a:solidFill>
                  <a:srgbClr val="990099"/>
                </a:solidFill>
              </a:rPr>
              <a:t>ХАЛК</a:t>
            </a:r>
            <a:endParaRPr lang="ru-RU" sz="3100" dirty="0"/>
          </a:p>
        </p:txBody>
      </p:sp>
      <p:pic>
        <p:nvPicPr>
          <p:cNvPr id="4" name="Содержимое 3" descr="хал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51401" y="1600200"/>
            <a:ext cx="4241197" cy="4525963"/>
          </a:xfrm>
        </p:spPr>
      </p:pic>
      <p:sp>
        <p:nvSpPr>
          <p:cNvPr id="6" name="TextBox 5"/>
          <p:cNvSpPr txBox="1"/>
          <p:nvPr/>
        </p:nvSpPr>
        <p:spPr>
          <a:xfrm>
            <a:off x="928662" y="1571612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16.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SPIDERMAN – </a:t>
            </a:r>
            <a:r>
              <a:rPr lang="ru-RU" b="1" dirty="0" smtClean="0">
                <a:solidFill>
                  <a:srgbClr val="990099"/>
                </a:solidFill>
              </a:rPr>
              <a:t>ЧЕЛОВЕК-ПАУК</a:t>
            </a:r>
            <a:endParaRPr lang="ru-RU" sz="3100" dirty="0"/>
          </a:p>
        </p:txBody>
      </p:sp>
      <p:pic>
        <p:nvPicPr>
          <p:cNvPr id="4" name="Содержимое 3" descr="пау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0749" y="1600200"/>
            <a:ext cx="3922501" cy="4525963"/>
          </a:xfrm>
        </p:spPr>
      </p:pic>
      <p:sp>
        <p:nvSpPr>
          <p:cNvPr id="6" name="TextBox 5"/>
          <p:cNvSpPr txBox="1"/>
          <p:nvPr/>
        </p:nvSpPr>
        <p:spPr>
          <a:xfrm>
            <a:off x="1000100" y="1500174"/>
            <a:ext cx="15001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17.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LOGAN - </a:t>
            </a:r>
            <a:r>
              <a:rPr lang="ru-RU" b="1" dirty="0" smtClean="0">
                <a:solidFill>
                  <a:srgbClr val="990099"/>
                </a:solidFill>
              </a:rPr>
              <a:t>РОСОМАХА</a:t>
            </a:r>
            <a:endParaRPr lang="ru-RU" sz="3100" dirty="0"/>
          </a:p>
        </p:txBody>
      </p:sp>
      <p:pic>
        <p:nvPicPr>
          <p:cNvPr id="4" name="Содержимое 3" descr="росомах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6" name="TextBox 5"/>
          <p:cNvSpPr txBox="1"/>
          <p:nvPr/>
        </p:nvSpPr>
        <p:spPr>
          <a:xfrm>
            <a:off x="857224" y="1714488"/>
            <a:ext cx="1428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18.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IRONMAN – </a:t>
            </a:r>
            <a:r>
              <a:rPr lang="ru-RU" b="1" dirty="0" smtClean="0">
                <a:solidFill>
                  <a:srgbClr val="990099"/>
                </a:solidFill>
              </a:rPr>
              <a:t>ЖЕЛЕЗНЫЙ ЧЕЛОВЕК</a:t>
            </a:r>
            <a:endParaRPr lang="ru-RU" sz="3100" dirty="0"/>
          </a:p>
        </p:txBody>
      </p:sp>
      <p:pic>
        <p:nvPicPr>
          <p:cNvPr id="4" name="Содержимое 3" descr="железны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6" name="TextBox 5"/>
          <p:cNvSpPr txBox="1"/>
          <p:nvPr/>
        </p:nvSpPr>
        <p:spPr>
          <a:xfrm>
            <a:off x="1000100" y="1714488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19.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5. В брюхе у него вода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Забурлила от тепла.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Как разгневанный начальник, Быстро закипает …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990099"/>
                </a:solidFill>
              </a:rPr>
              <a:t>THOR - </a:t>
            </a:r>
            <a:r>
              <a:rPr lang="ru-RU" b="1" dirty="0" smtClean="0">
                <a:solidFill>
                  <a:srgbClr val="990099"/>
                </a:solidFill>
              </a:rPr>
              <a:t>ТОР</a:t>
            </a:r>
            <a:endParaRPr lang="ru-RU" sz="3100" dirty="0"/>
          </a:p>
        </p:txBody>
      </p:sp>
      <p:pic>
        <p:nvPicPr>
          <p:cNvPr id="4" name="Содержимое 3" descr="то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  <p:sp>
        <p:nvSpPr>
          <p:cNvPr id="6" name="TextBox 5"/>
          <p:cNvSpPr txBox="1"/>
          <p:nvPr/>
        </p:nvSpPr>
        <p:spPr>
          <a:xfrm>
            <a:off x="857224" y="1571612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20.</a:t>
            </a:r>
            <a:endParaRPr lang="ru-RU" sz="6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4 –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990099"/>
                </a:solidFill>
              </a:rPr>
              <a:t>МУЗЫКАЛЬНЫЙ</a:t>
            </a:r>
            <a:endParaRPr lang="ru-RU" b="1" dirty="0">
              <a:solidFill>
                <a:srgbClr val="990099"/>
              </a:solidFill>
            </a:endParaRPr>
          </a:p>
        </p:txBody>
      </p:sp>
      <p:pic>
        <p:nvPicPr>
          <p:cNvPr id="4" name="Содержимое 3" descr="музы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522" y="2428875"/>
            <a:ext cx="6572956" cy="3697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286776" y="285728"/>
            <a:ext cx="857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1.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3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143900" y="214290"/>
            <a:ext cx="1000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2.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0112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215338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3.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286776" y="214290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4.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58214" y="214290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5.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Прослушайте музыкальный отрывок. Угадайте и запишите исполнителя и название песни.</a:t>
            </a:r>
            <a:endParaRPr lang="ru-RU" b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12579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1. </a:t>
            </a:r>
          </a:p>
          <a:p>
            <a:pPr>
              <a:buNone/>
            </a:pPr>
            <a:r>
              <a:rPr lang="ru-RU" dirty="0" smtClean="0"/>
              <a:t>  2. </a:t>
            </a:r>
          </a:p>
          <a:p>
            <a:pPr>
              <a:buNone/>
            </a:pPr>
            <a:r>
              <a:rPr lang="ru-RU" dirty="0" smtClean="0"/>
              <a:t>  3. </a:t>
            </a:r>
          </a:p>
          <a:p>
            <a:pPr>
              <a:buNone/>
            </a:pPr>
            <a:r>
              <a:rPr lang="ru-RU" dirty="0" smtClean="0"/>
              <a:t>  4.</a:t>
            </a:r>
          </a:p>
          <a:p>
            <a:pPr>
              <a:buNone/>
            </a:pPr>
            <a:r>
              <a:rPr lang="ru-RU" dirty="0" smtClean="0"/>
              <a:t>  5.</a:t>
            </a:r>
            <a:endParaRPr lang="ru-RU" dirty="0"/>
          </a:p>
        </p:txBody>
      </p:sp>
      <p:pic>
        <p:nvPicPr>
          <p:cNvPr id="4" name="Ты знаешь, мам (Dabro) - zakachai1_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1428728" y="3143248"/>
            <a:ext cx="304800" cy="304800"/>
          </a:xfrm>
          <a:prstGeom prst="rect">
            <a:avLst/>
          </a:prstGeom>
        </p:spPr>
      </p:pic>
      <p:pic>
        <p:nvPicPr>
          <p:cNvPr id="5" name="Царица (ANNA ASTI) - zakachai1_ru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1428728" y="3714752"/>
            <a:ext cx="304800" cy="304800"/>
          </a:xfrm>
          <a:prstGeom prst="rect">
            <a:avLst/>
          </a:prstGeom>
        </p:spPr>
      </p:pic>
      <p:pic>
        <p:nvPicPr>
          <p:cNvPr id="6" name="Бухгалтер, Милый Мой Бухгалтер - zakachai1_ru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tretch>
            <a:fillRect/>
          </a:stretch>
        </p:blipFill>
        <p:spPr>
          <a:xfrm>
            <a:off x="1357290" y="4286256"/>
            <a:ext cx="304800" cy="304800"/>
          </a:xfrm>
          <a:prstGeom prst="rect">
            <a:avLst/>
          </a:prstGeom>
        </p:spPr>
      </p:pic>
      <p:pic>
        <p:nvPicPr>
          <p:cNvPr id="7" name="Мама, я танцую - zakachai1_ru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/>
          <a:stretch>
            <a:fillRect/>
          </a:stretch>
        </p:blipFill>
        <p:spPr>
          <a:xfrm>
            <a:off x="1357290" y="4929198"/>
            <a:ext cx="304800" cy="304800"/>
          </a:xfrm>
          <a:prstGeom prst="rect">
            <a:avLst/>
          </a:prstGeom>
        </p:spPr>
      </p:pic>
      <p:pic>
        <p:nvPicPr>
          <p:cNvPr id="8" name="До самого неба я прыгну с разбега (Shaman) - zakachai1_ru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0"/>
          <a:stretch>
            <a:fillRect/>
          </a:stretch>
        </p:blipFill>
        <p:spPr>
          <a:xfrm>
            <a:off x="1285852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4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66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18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28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</a:rPr>
              <a:t>Прослушайте музыкальный отрывок. Угадайте и запишите исполнителя и название песни.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6. </a:t>
            </a:r>
          </a:p>
          <a:p>
            <a:pPr>
              <a:buNone/>
            </a:pPr>
            <a:r>
              <a:rPr lang="ru-RU" dirty="0" smtClean="0"/>
              <a:t>  7.</a:t>
            </a:r>
          </a:p>
          <a:p>
            <a:pPr>
              <a:buNone/>
            </a:pPr>
            <a:r>
              <a:rPr lang="ru-RU" dirty="0" smtClean="0"/>
              <a:t>  8.</a:t>
            </a:r>
          </a:p>
          <a:p>
            <a:pPr>
              <a:buNone/>
            </a:pPr>
            <a:r>
              <a:rPr lang="ru-RU" dirty="0" smtClean="0"/>
              <a:t>  9.</a:t>
            </a:r>
          </a:p>
          <a:p>
            <a:pPr>
              <a:buNone/>
            </a:pPr>
            <a:r>
              <a:rPr lang="ru-RU" dirty="0" smtClean="0"/>
              <a:t>  10.</a:t>
            </a:r>
            <a:endParaRPr lang="ru-RU" dirty="0"/>
          </a:p>
        </p:txBody>
      </p:sp>
      <p:pic>
        <p:nvPicPr>
          <p:cNvPr id="6" name="Малиновая Лада (GAYAZOV BROTHER Remix) - zakachai1_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428728" y="3786190"/>
            <a:ext cx="304800" cy="304800"/>
          </a:xfrm>
          <a:prstGeom prst="rect">
            <a:avLst/>
          </a:prstGeom>
        </p:spPr>
      </p:pic>
      <p:pic>
        <p:nvPicPr>
          <p:cNvPr id="7" name="Самый лучший день - zakachai1_ru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1357290" y="4429132"/>
            <a:ext cx="304800" cy="304800"/>
          </a:xfrm>
          <a:prstGeom prst="rect">
            <a:avLst/>
          </a:prstGeom>
        </p:spPr>
      </p:pic>
      <p:pic>
        <p:nvPicPr>
          <p:cNvPr id="8" name="Малиновая Лада (GAYAZOV BROTHER Remix) - zakachai1_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428728" y="5072074"/>
            <a:ext cx="304800" cy="304800"/>
          </a:xfrm>
          <a:prstGeom prst="rect">
            <a:avLst/>
          </a:prstGeom>
        </p:spPr>
      </p:pic>
      <p:pic>
        <p:nvPicPr>
          <p:cNvPr id="10" name="Я без тебя сирота (Д. Арбенина Секунду назад) - zakachai1_ru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/>
          <a:stretch>
            <a:fillRect/>
          </a:stretch>
        </p:blipFill>
        <p:spPr>
          <a:xfrm>
            <a:off x="1357290" y="2714620"/>
            <a:ext cx="304800" cy="304800"/>
          </a:xfrm>
          <a:prstGeom prst="rect">
            <a:avLst/>
          </a:prstGeom>
        </p:spPr>
      </p:pic>
      <p:pic>
        <p:nvPicPr>
          <p:cNvPr id="11" name="Если против нас будет весь мир (Люся Чеботина Плакал Голливуд) - zakachai1_ru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6"/>
          <a:stretch>
            <a:fillRect/>
          </a:stretch>
        </p:blipFill>
        <p:spPr>
          <a:xfrm>
            <a:off x="1428728" y="32861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64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78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3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442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</a:rPr>
              <a:t>Отгадай загадки.</a:t>
            </a:r>
            <a:endParaRPr lang="ru-RU" sz="5400" b="1" dirty="0">
              <a:solidFill>
                <a:srgbClr val="CC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28575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6. В шкурке жёлтой,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Кислый он,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990099"/>
                </a:solidFill>
              </a:rPr>
              <a:t>Называется …</a:t>
            </a:r>
            <a:endParaRPr lang="ru-RU" sz="6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4 –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990099"/>
                </a:solidFill>
              </a:rPr>
              <a:t>МУЗЫКАЛЬНЫЙ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ОТВЕТЫ</a:t>
            </a:r>
            <a:endParaRPr lang="ru-RU" b="1" dirty="0">
              <a:solidFill>
                <a:srgbClr val="990099"/>
              </a:solidFill>
            </a:endParaRPr>
          </a:p>
        </p:txBody>
      </p:sp>
      <p:pic>
        <p:nvPicPr>
          <p:cNvPr id="4" name="Содержимое 3" descr="музы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522" y="2428875"/>
            <a:ext cx="6572956" cy="3697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66"/>
                </a:solidFill>
              </a:rPr>
              <a:t>«РУКИ ВВЕРХ»</a:t>
            </a:r>
            <a:endParaRPr lang="ru-RU" b="1" dirty="0">
              <a:solidFill>
                <a:srgbClr val="FF0066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835824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286776" y="285728"/>
            <a:ext cx="857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1.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66"/>
                </a:solidFill>
              </a:rPr>
              <a:t>«НЕРВЫ»</a:t>
            </a:r>
            <a:endParaRPr lang="ru-RU" b="1" dirty="0">
              <a:solidFill>
                <a:srgbClr val="FF0066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8429683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143900" y="214290"/>
            <a:ext cx="1000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2.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66"/>
                </a:solidFill>
              </a:rPr>
              <a:t>«РАНЕТКИ»</a:t>
            </a:r>
            <a:endParaRPr lang="ru-RU" b="1" dirty="0">
              <a:solidFill>
                <a:srgbClr val="FF0066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850112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215338" y="285728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3.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66"/>
                </a:solidFill>
              </a:rPr>
              <a:t>МАКСИМ</a:t>
            </a:r>
            <a:endParaRPr lang="ru-RU" b="1" dirty="0">
              <a:solidFill>
                <a:srgbClr val="FF0066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828680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286776" y="214290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4.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66"/>
                </a:solidFill>
              </a:rPr>
              <a:t>«КИНО»</a:t>
            </a:r>
            <a:endParaRPr lang="ru-RU" b="1" dirty="0">
              <a:solidFill>
                <a:srgbClr val="FF0066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28680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58214" y="214290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</a:rPr>
              <a:t>5.</a:t>
            </a:r>
            <a:endParaRPr lang="ru-RU" sz="4000" b="1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Прослушайте музыкальный отрывок. Угадайте и запишите исполнителя и название песни.</a:t>
            </a:r>
            <a:endParaRPr lang="ru-RU" b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12579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1. </a:t>
            </a:r>
            <a:r>
              <a:rPr lang="en-US" dirty="0" smtClean="0"/>
              <a:t>D</a:t>
            </a:r>
            <a:r>
              <a:rPr lang="ru-RU" dirty="0" err="1" smtClean="0"/>
              <a:t>абро</a:t>
            </a:r>
            <a:r>
              <a:rPr lang="ru-RU" dirty="0" smtClean="0"/>
              <a:t> «Ты знаешь, мам»</a:t>
            </a:r>
          </a:p>
          <a:p>
            <a:pPr>
              <a:buNone/>
            </a:pPr>
            <a:r>
              <a:rPr lang="ru-RU" dirty="0" smtClean="0"/>
              <a:t>  2. </a:t>
            </a:r>
            <a:r>
              <a:rPr lang="en-US" dirty="0" smtClean="0"/>
              <a:t>Anna Asti </a:t>
            </a:r>
            <a:r>
              <a:rPr lang="ru-RU" dirty="0" smtClean="0"/>
              <a:t>«Царица»</a:t>
            </a:r>
          </a:p>
          <a:p>
            <a:pPr>
              <a:buNone/>
            </a:pPr>
            <a:r>
              <a:rPr lang="ru-RU" dirty="0" smtClean="0"/>
              <a:t>  3. Алена </a:t>
            </a:r>
            <a:r>
              <a:rPr lang="ru-RU" dirty="0" err="1" smtClean="0"/>
              <a:t>Апина</a:t>
            </a:r>
            <a:r>
              <a:rPr lang="ru-RU" dirty="0" smtClean="0"/>
              <a:t> («Комбинация») «Бухгалтер»</a:t>
            </a:r>
          </a:p>
          <a:p>
            <a:pPr>
              <a:buNone/>
            </a:pPr>
            <a:r>
              <a:rPr lang="ru-RU" dirty="0" smtClean="0"/>
              <a:t>  4. 2Маши «Мама, я танцую»</a:t>
            </a:r>
          </a:p>
          <a:p>
            <a:pPr>
              <a:buNone/>
            </a:pPr>
            <a:r>
              <a:rPr lang="ru-RU" dirty="0" smtClean="0"/>
              <a:t>  5. </a:t>
            </a:r>
            <a:r>
              <a:rPr lang="en-US" dirty="0" smtClean="0"/>
              <a:t>Shaman </a:t>
            </a:r>
            <a:r>
              <a:rPr lang="ru-RU" dirty="0" smtClean="0"/>
              <a:t>(Шаман) «До самого неба»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</a:rPr>
              <a:t>Прослушайте музыкальный отрывок. Угадайте и запишите исполнителя и название песни.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6. Диана </a:t>
            </a:r>
            <a:r>
              <a:rPr lang="ru-RU" dirty="0" err="1" smtClean="0"/>
              <a:t>Арбенина</a:t>
            </a:r>
            <a:r>
              <a:rPr lang="ru-RU" dirty="0" smtClean="0"/>
              <a:t> «Секунду назад»</a:t>
            </a:r>
          </a:p>
          <a:p>
            <a:pPr>
              <a:buNone/>
            </a:pPr>
            <a:r>
              <a:rPr lang="ru-RU" dirty="0" smtClean="0"/>
              <a:t>  7. Люся </a:t>
            </a:r>
            <a:r>
              <a:rPr lang="ru-RU" dirty="0" err="1" smtClean="0"/>
              <a:t>Чеботина</a:t>
            </a:r>
            <a:r>
              <a:rPr lang="ru-RU" dirty="0" smtClean="0"/>
              <a:t> «Плакал Голливуд»</a:t>
            </a:r>
          </a:p>
          <a:p>
            <a:pPr>
              <a:buNone/>
            </a:pPr>
            <a:r>
              <a:rPr lang="ru-RU" dirty="0" smtClean="0"/>
              <a:t>  8. Григорий Лепс «Самый лучший день»</a:t>
            </a:r>
          </a:p>
          <a:p>
            <a:pPr>
              <a:buNone/>
            </a:pPr>
            <a:r>
              <a:rPr lang="ru-RU" dirty="0" smtClean="0"/>
              <a:t>  9. </a:t>
            </a:r>
            <a:r>
              <a:rPr lang="en-US" dirty="0" err="1" smtClean="0"/>
              <a:t>Gayazov’s</a:t>
            </a:r>
            <a:r>
              <a:rPr lang="en-US" dirty="0" smtClean="0"/>
              <a:t> Brothers </a:t>
            </a:r>
            <a:r>
              <a:rPr lang="ru-RU" dirty="0" smtClean="0"/>
              <a:t>«Малиновая лада»</a:t>
            </a:r>
          </a:p>
          <a:p>
            <a:pPr>
              <a:buNone/>
            </a:pPr>
            <a:r>
              <a:rPr lang="ru-RU" dirty="0" smtClean="0"/>
              <a:t>  10. Валерия и </a:t>
            </a:r>
            <a:r>
              <a:rPr lang="en-US" dirty="0" err="1" smtClean="0"/>
              <a:t>Shena</a:t>
            </a:r>
            <a:r>
              <a:rPr lang="en-US" dirty="0" smtClean="0"/>
              <a:t> </a:t>
            </a:r>
            <a:r>
              <a:rPr lang="ru-RU" dirty="0" smtClean="0"/>
              <a:t>«Ты моя»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мама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8501122" cy="6357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99"/>
                </a:solidFill>
              </a:rPr>
              <a:t>РАУНД 5 –</a:t>
            </a:r>
            <a:br>
              <a:rPr lang="ru-RU" b="1" dirty="0" smtClean="0">
                <a:solidFill>
                  <a:srgbClr val="990099"/>
                </a:solidFill>
              </a:rPr>
            </a:br>
            <a:r>
              <a:rPr lang="ru-RU" b="1" dirty="0" smtClean="0">
                <a:solidFill>
                  <a:srgbClr val="990099"/>
                </a:solidFill>
              </a:rPr>
              <a:t>КИНОШНЫЙ</a:t>
            </a:r>
            <a:endParaRPr lang="ru-RU" b="1" dirty="0">
              <a:solidFill>
                <a:srgbClr val="990099"/>
              </a:solidFill>
            </a:endParaRPr>
          </a:p>
        </p:txBody>
      </p:sp>
      <p:pic>
        <p:nvPicPr>
          <p:cNvPr id="4" name="Содержимое 3" descr="кин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95022" y="2071678"/>
            <a:ext cx="6953956" cy="40544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</TotalTime>
  <Words>1523</Words>
  <PresentationFormat>Экран (4:3)</PresentationFormat>
  <Paragraphs>323</Paragraphs>
  <Slides>122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122</vt:i4>
      </vt:variant>
    </vt:vector>
  </HeadingPairs>
  <TitlesOfParts>
    <vt:vector size="123" baseType="lpstr">
      <vt:lpstr>Тема Office</vt:lpstr>
      <vt:lpstr>«МАМА –  главное слово  в каждой судьбе»</vt:lpstr>
      <vt:lpstr>Слайд 2</vt:lpstr>
      <vt:lpstr>Слайд 3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Слайд 14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Отгадай загадки.</vt:lpstr>
      <vt:lpstr>Слайд 25</vt:lpstr>
      <vt:lpstr>РАУНД 2 –  АНАГРАММЫ</vt:lpstr>
      <vt:lpstr>Переставь буквы  и отгадай, что мамы любят.</vt:lpstr>
      <vt:lpstr>Переставь буквы  и отгадай, что мамы любят.</vt:lpstr>
      <vt:lpstr>Переставь буквы  и отгадай, что мамы любят.</vt:lpstr>
      <vt:lpstr>Переставь буквы  и отгадай, что мамы любят.</vt:lpstr>
      <vt:lpstr>Переставь буквы  и отгадай, что мамы любят.</vt:lpstr>
      <vt:lpstr>ОТВЕТЫ на 2 РАУНД  –  АНАГРАММЫ</vt:lpstr>
      <vt:lpstr>Переставь буквы  и отгадай, что мамы любят.</vt:lpstr>
      <vt:lpstr>Переставь буквы  и отгадай, что мамы любят.</vt:lpstr>
      <vt:lpstr>Переставь буквы  и отгадай, что мамы любят.</vt:lpstr>
      <vt:lpstr>Переставь буквы  и отгадай, что мамы любят.</vt:lpstr>
      <vt:lpstr>Переставь буквы  и отгадай, что мамы любят.</vt:lpstr>
      <vt:lpstr>Слайд 38</vt:lpstr>
      <vt:lpstr>РАУНД 3 </vt:lpstr>
      <vt:lpstr>РАУНД 3 – ИГРУШКИ. ОТГАДАЙ НАЗВАНИЕ КУКЛЫ.</vt:lpstr>
      <vt:lpstr>РАУНД 3 – ИГРУШКИ. ОТГАДАЙ НАЗВАНИЕ КУКЛЫ.</vt:lpstr>
      <vt:lpstr>РАУНД 3 – ИГРУШКИ. ОТГАДАЙ НАЗВАНИЕ КУКЛЫ.</vt:lpstr>
      <vt:lpstr>РАУНД 3 – ИГРУШКИ. ОТГАДАЙ НАЗВАНИЕ КУКЛЫ.</vt:lpstr>
      <vt:lpstr>РАУНД 3 – ИГРУШКИ. ОТГАДАЙ НАЗВАНИЕ КУКЛЫ.</vt:lpstr>
      <vt:lpstr>РАУНД 3 – ИГРУШКИ. ОТГАДАЙ НАЗВАНИЕ КУКЛЫ.</vt:lpstr>
      <vt:lpstr>РАУНД 3 – ИГРУШКИ. ОТГАДАЙ НАЗВАНИЕ КУКЛЫ.</vt:lpstr>
      <vt:lpstr>РАУНД 3 – ИГРУШКИ. ОТГАДАЙ НАЗВАНИЕ КУКЛЫ.</vt:lpstr>
      <vt:lpstr>РАУНД 3 – ИГРУШКИ. ОТГАДАЙ НАЗВАНИЕ КУКЛЫ.</vt:lpstr>
      <vt:lpstr>РАУНД 3 – ИГРУШКИ. ОТГАДАЙ НАЗВАНИЕ КУКЛЫ.</vt:lpstr>
      <vt:lpstr>РАУНД 3 – ИГРУШКИ. ОТГАДАЙ НАЗВАНИЕ МАШИНКИ или СУПЕРГЕРОЯ.</vt:lpstr>
      <vt:lpstr>РАУНД 3 – ИГРУШКИ. ОТГАДАЙ НАЗВАНИЕ МАШИНКИ или СУПЕРГЕРОЯ.</vt:lpstr>
      <vt:lpstr>РАУНД 3 – ИГРУШКИ. ОТГАДАЙ НАЗВАНИЕ МАШИНКИ или СУПЕРГЕРОЯ.</vt:lpstr>
      <vt:lpstr>РАУНД 3 – ИГРУШКИ. ОТГАДАЙ НАЗВАНИЕ МАШИНКИ или СУПЕРГЕРОЯ.</vt:lpstr>
      <vt:lpstr>РАУНД 3 – ИГРУШКИ. ОТГАДАЙ НАЗВАНИЕ МАШИНКИ или СУПЕРГЕРОЯ.</vt:lpstr>
      <vt:lpstr>РАУНД 3 – ИГРУШКИ. ОТГАДАЙ НАЗВАНИЕ МАШИНКИ или СУПЕРГЕРОЯ.</vt:lpstr>
      <vt:lpstr>РАУНД 3 – ИГРУШКИ. ОТГАДАЙ НАЗВАНИЕ МАШИНКИ или СУПЕРГЕРОЯ.</vt:lpstr>
      <vt:lpstr>РАУНД 3 – ИГРУШКИ. ОТГАДАЙ НАЗВАНИЕ МАШИНКИ или СУПЕРГЕРОЯ.</vt:lpstr>
      <vt:lpstr>РАУНД 3 – ИГРУШКИ. ОТГАДАЙ НАЗВАНИЕ МАШИНКИ или СУПЕРГЕРОЯ.</vt:lpstr>
      <vt:lpstr>РАУНД 3 – ИГРУШКИ. ОТГАДАЙ НАЗВАНИЕ МАШИНКИ или СУПЕРГЕРОЯ.</vt:lpstr>
      <vt:lpstr>ОТВЕТЫ на 3 РАУНД  </vt:lpstr>
      <vt:lpstr>BARBIE - БАРБИ</vt:lpstr>
      <vt:lpstr>BRATZ - БРАТЦ</vt:lpstr>
      <vt:lpstr>BERRIES - ЯГОДКИ</vt:lpstr>
      <vt:lpstr>WINX - ВИНКС</vt:lpstr>
      <vt:lpstr>MONSTER HIGH – МОНСТРЫ ХАЙ</vt:lpstr>
      <vt:lpstr>ЦАРЕВНЫ</vt:lpstr>
      <vt:lpstr>ЧАРОДЕЙКИ</vt:lpstr>
      <vt:lpstr>LOL - КУКЛЫ ЛОЛ</vt:lpstr>
      <vt:lpstr>HUGGIE-WUGGIE – ХАГГИ-ВАГГИ</vt:lpstr>
      <vt:lpstr>ЩЕЛКУНЧИК</vt:lpstr>
      <vt:lpstr>СИНИЙ ТРАКТОР</vt:lpstr>
      <vt:lpstr>MCQUEEN – МОЛНИЯ МАКВИН</vt:lpstr>
      <vt:lpstr>THOMAS - ТОМАС</vt:lpstr>
      <vt:lpstr>TRANSFORMERS – ОПТИМУС ПРАЙМ</vt:lpstr>
      <vt:lpstr>TRANSFORMERS - БАМБЛБИ</vt:lpstr>
      <vt:lpstr>HULK -ХАЛК</vt:lpstr>
      <vt:lpstr>SPIDERMAN – ЧЕЛОВЕК-ПАУК</vt:lpstr>
      <vt:lpstr>LOGAN - РОСОМАХА</vt:lpstr>
      <vt:lpstr>IRONMAN – ЖЕЛЕЗНЫЙ ЧЕЛОВЕК</vt:lpstr>
      <vt:lpstr>THOR - ТОР</vt:lpstr>
      <vt:lpstr>Слайд 81</vt:lpstr>
      <vt:lpstr>РАУНД 4 –  МУЗЫКАЛЬНЫЙ</vt:lpstr>
      <vt:lpstr>Слайд 83</vt:lpstr>
      <vt:lpstr>Слайд 84</vt:lpstr>
      <vt:lpstr>Слайд 85</vt:lpstr>
      <vt:lpstr>Слайд 86</vt:lpstr>
      <vt:lpstr>Слайд 87</vt:lpstr>
      <vt:lpstr>Прослушайте музыкальный отрывок. Угадайте и запишите исполнителя и название песни.</vt:lpstr>
      <vt:lpstr>Прослушайте музыкальный отрывок. Угадайте и запишите исполнителя и название песни.</vt:lpstr>
      <vt:lpstr>РАУНД 4 –  МУЗЫКАЛЬНЫЙ ОТВЕТЫ</vt:lpstr>
      <vt:lpstr>«РУКИ ВВЕРХ»</vt:lpstr>
      <vt:lpstr>«НЕРВЫ»</vt:lpstr>
      <vt:lpstr>«РАНЕТКИ»</vt:lpstr>
      <vt:lpstr>МАКСИМ</vt:lpstr>
      <vt:lpstr>«КИНО»</vt:lpstr>
      <vt:lpstr>Прослушайте музыкальный отрывок. Угадайте и запишите исполнителя и название песни.</vt:lpstr>
      <vt:lpstr>Прослушайте музыкальный отрывок. Угадайте и запишите исполнителя и название песни.</vt:lpstr>
      <vt:lpstr>Слайд 98</vt:lpstr>
      <vt:lpstr>РАУНД 5 – КИНОШНЫЙ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РАУНД 5 – КИНОШНЫЙ –  ОТВЕТЫ. 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Угадай по картинке фразу  из данного кинофильма.</vt:lpstr>
      <vt:lpstr>Слайд 121</vt:lpstr>
      <vt:lpstr>Спасибо за интересную игру!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ACER</cp:lastModifiedBy>
  <cp:revision>156</cp:revision>
  <dcterms:created xsi:type="dcterms:W3CDTF">2023-11-13T17:11:29Z</dcterms:created>
  <dcterms:modified xsi:type="dcterms:W3CDTF">2025-03-26T09:26:41Z</dcterms:modified>
</cp:coreProperties>
</file>