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4" r:id="rId5"/>
    <p:sldId id="259" r:id="rId6"/>
    <p:sldId id="261" r:id="rId7"/>
    <p:sldId id="265" r:id="rId8"/>
    <p:sldId id="263" r:id="rId9"/>
    <p:sldId id="266" r:id="rId10"/>
    <p:sldId id="267" r:id="rId11"/>
    <p:sldId id="262" r:id="rId12"/>
    <p:sldId id="269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79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FE3B74-A684-45E9-B702-DA7BC5CD6E45}" type="doc">
      <dgm:prSet loTypeId="urn:microsoft.com/office/officeart/2005/8/layout/orgChart1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E26F797-5920-4FBD-B1CC-5D2804593ED9}">
      <dgm:prSet phldrT="[Текст]"/>
      <dgm:spPr/>
      <dgm:t>
        <a:bodyPr/>
        <a:lstStyle/>
        <a:p>
          <a:r>
            <a:rPr lang="ru-RU"/>
            <a:t> </a:t>
          </a:r>
        </a:p>
      </dgm:t>
    </dgm:pt>
    <dgm:pt modelId="{88B7C443-1478-4016-BBC1-92DC4D3D91AA}" type="parTrans" cxnId="{B1328DF2-9C92-480F-BEDC-D483861E76D3}">
      <dgm:prSet/>
      <dgm:spPr/>
      <dgm:t>
        <a:bodyPr/>
        <a:lstStyle/>
        <a:p>
          <a:endParaRPr lang="ru-RU"/>
        </a:p>
      </dgm:t>
    </dgm:pt>
    <dgm:pt modelId="{C5E00904-B687-4DA2-8CEC-F741BE318625}" type="sibTrans" cxnId="{B1328DF2-9C92-480F-BEDC-D483861E76D3}">
      <dgm:prSet/>
      <dgm:spPr/>
      <dgm:t>
        <a:bodyPr/>
        <a:lstStyle/>
        <a:p>
          <a:endParaRPr lang="ru-RU"/>
        </a:p>
      </dgm:t>
    </dgm:pt>
    <dgm:pt modelId="{EDD48555-F1E0-41F3-B09A-61EE8FDE9DC9}">
      <dgm:prSet phldrT="[Текст]"/>
      <dgm:spPr/>
      <dgm:t>
        <a:bodyPr/>
        <a:lstStyle/>
        <a:p>
          <a:r>
            <a:rPr lang="ru-RU"/>
            <a:t> </a:t>
          </a:r>
        </a:p>
      </dgm:t>
    </dgm:pt>
    <dgm:pt modelId="{31638C00-2BF4-4736-9EDA-AAE07CAC7748}" type="parTrans" cxnId="{370E0FA9-54DB-413F-B75D-13FA0C6C7CC5}">
      <dgm:prSet/>
      <dgm:spPr/>
      <dgm:t>
        <a:bodyPr/>
        <a:lstStyle/>
        <a:p>
          <a:endParaRPr lang="ru-RU"/>
        </a:p>
      </dgm:t>
    </dgm:pt>
    <dgm:pt modelId="{C28C13BA-1D6D-442E-A503-6CABFE32A968}" type="sibTrans" cxnId="{370E0FA9-54DB-413F-B75D-13FA0C6C7CC5}">
      <dgm:prSet/>
      <dgm:spPr/>
      <dgm:t>
        <a:bodyPr/>
        <a:lstStyle/>
        <a:p>
          <a:endParaRPr lang="ru-RU"/>
        </a:p>
      </dgm:t>
    </dgm:pt>
    <dgm:pt modelId="{84224112-0FD9-47A1-8190-101B24A89EB2}">
      <dgm:prSet phldrT="[Текст]"/>
      <dgm:spPr/>
      <dgm:t>
        <a:bodyPr/>
        <a:lstStyle/>
        <a:p>
          <a:r>
            <a:rPr lang="ru-RU"/>
            <a:t> </a:t>
          </a:r>
        </a:p>
      </dgm:t>
    </dgm:pt>
    <dgm:pt modelId="{F76F7284-F787-41C0-9633-4D45D43DAF97}" type="parTrans" cxnId="{B730D838-6FD9-4919-BE7D-8CACB2C121FC}">
      <dgm:prSet/>
      <dgm:spPr/>
      <dgm:t>
        <a:bodyPr/>
        <a:lstStyle/>
        <a:p>
          <a:endParaRPr lang="ru-RU"/>
        </a:p>
      </dgm:t>
    </dgm:pt>
    <dgm:pt modelId="{8AF04A38-9BC7-4EBD-B6D5-3E9A1DF70029}" type="sibTrans" cxnId="{B730D838-6FD9-4919-BE7D-8CACB2C121FC}">
      <dgm:prSet/>
      <dgm:spPr/>
      <dgm:t>
        <a:bodyPr/>
        <a:lstStyle/>
        <a:p>
          <a:endParaRPr lang="ru-RU"/>
        </a:p>
      </dgm:t>
    </dgm:pt>
    <dgm:pt modelId="{AB90B5C0-30E3-47A1-A5F4-2C0F9BD63B09}">
      <dgm:prSet phldrT="[Текст]"/>
      <dgm:spPr/>
      <dgm:t>
        <a:bodyPr/>
        <a:lstStyle/>
        <a:p>
          <a:r>
            <a:rPr lang="ru-RU"/>
            <a:t> </a:t>
          </a:r>
        </a:p>
      </dgm:t>
    </dgm:pt>
    <dgm:pt modelId="{ED06CDB9-B43C-451B-9336-EE1CDF998982}" type="parTrans" cxnId="{BC2370E9-92E9-4AC4-8F9B-D2D9EE9F6221}">
      <dgm:prSet/>
      <dgm:spPr/>
      <dgm:t>
        <a:bodyPr/>
        <a:lstStyle/>
        <a:p>
          <a:endParaRPr lang="ru-RU"/>
        </a:p>
      </dgm:t>
    </dgm:pt>
    <dgm:pt modelId="{723D98FD-E125-45FD-A463-49713ED5FED6}" type="sibTrans" cxnId="{BC2370E9-92E9-4AC4-8F9B-D2D9EE9F6221}">
      <dgm:prSet/>
      <dgm:spPr/>
      <dgm:t>
        <a:bodyPr/>
        <a:lstStyle/>
        <a:p>
          <a:endParaRPr lang="ru-RU"/>
        </a:p>
      </dgm:t>
    </dgm:pt>
    <dgm:pt modelId="{E2A81567-D621-41BE-AE06-B5AD76B97F02}" type="pres">
      <dgm:prSet presAssocID="{EFFE3B74-A684-45E9-B702-DA7BC5CD6E4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BB53035-00F9-487F-A9F8-BA2295EFE415}" type="pres">
      <dgm:prSet presAssocID="{BE26F797-5920-4FBD-B1CC-5D2804593ED9}" presName="hierRoot1" presStyleCnt="0">
        <dgm:presLayoutVars>
          <dgm:hierBranch val="init"/>
        </dgm:presLayoutVars>
      </dgm:prSet>
      <dgm:spPr/>
    </dgm:pt>
    <dgm:pt modelId="{C6D46454-63C2-4A9A-9F59-EB8BA65E4DC0}" type="pres">
      <dgm:prSet presAssocID="{BE26F797-5920-4FBD-B1CC-5D2804593ED9}" presName="rootComposite1" presStyleCnt="0"/>
      <dgm:spPr/>
    </dgm:pt>
    <dgm:pt modelId="{E7E78665-65CF-40A9-A845-8DB698ADA2AB}" type="pres">
      <dgm:prSet presAssocID="{BE26F797-5920-4FBD-B1CC-5D2804593ED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E3BB64-D153-47C8-ACED-F087132EE5E4}" type="pres">
      <dgm:prSet presAssocID="{BE26F797-5920-4FBD-B1CC-5D2804593ED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DCDF6DE-8E19-42BC-AD51-FFE5BACAB12C}" type="pres">
      <dgm:prSet presAssocID="{BE26F797-5920-4FBD-B1CC-5D2804593ED9}" presName="hierChild2" presStyleCnt="0"/>
      <dgm:spPr/>
    </dgm:pt>
    <dgm:pt modelId="{2FAF131A-9E54-4B59-8BCC-2CC268B117DA}" type="pres">
      <dgm:prSet presAssocID="{31638C00-2BF4-4736-9EDA-AAE07CAC7748}" presName="Name37" presStyleLbl="parChTrans1D2" presStyleIdx="0" presStyleCnt="3"/>
      <dgm:spPr/>
      <dgm:t>
        <a:bodyPr/>
        <a:lstStyle/>
        <a:p>
          <a:endParaRPr lang="ru-RU"/>
        </a:p>
      </dgm:t>
    </dgm:pt>
    <dgm:pt modelId="{E9DBBC9E-4EA1-45A0-A90E-675AA2E1D06B}" type="pres">
      <dgm:prSet presAssocID="{EDD48555-F1E0-41F3-B09A-61EE8FDE9DC9}" presName="hierRoot2" presStyleCnt="0">
        <dgm:presLayoutVars>
          <dgm:hierBranch val="init"/>
        </dgm:presLayoutVars>
      </dgm:prSet>
      <dgm:spPr/>
    </dgm:pt>
    <dgm:pt modelId="{F62CF36C-40E2-4EE9-B9E2-342A54286CE7}" type="pres">
      <dgm:prSet presAssocID="{EDD48555-F1E0-41F3-B09A-61EE8FDE9DC9}" presName="rootComposite" presStyleCnt="0"/>
      <dgm:spPr/>
    </dgm:pt>
    <dgm:pt modelId="{619E4A80-B78C-460D-85B4-91D0B6F537A0}" type="pres">
      <dgm:prSet presAssocID="{EDD48555-F1E0-41F3-B09A-61EE8FDE9DC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94B2BA-0635-4715-974D-012B85D5FF5E}" type="pres">
      <dgm:prSet presAssocID="{EDD48555-F1E0-41F3-B09A-61EE8FDE9DC9}" presName="rootConnector" presStyleLbl="node2" presStyleIdx="0" presStyleCnt="3"/>
      <dgm:spPr/>
      <dgm:t>
        <a:bodyPr/>
        <a:lstStyle/>
        <a:p>
          <a:endParaRPr lang="ru-RU"/>
        </a:p>
      </dgm:t>
    </dgm:pt>
    <dgm:pt modelId="{E4E86603-B774-4A93-8700-C3D4D7F82B1D}" type="pres">
      <dgm:prSet presAssocID="{EDD48555-F1E0-41F3-B09A-61EE8FDE9DC9}" presName="hierChild4" presStyleCnt="0"/>
      <dgm:spPr/>
    </dgm:pt>
    <dgm:pt modelId="{E7FBF9DB-434B-4A26-B694-0EB806430BA7}" type="pres">
      <dgm:prSet presAssocID="{EDD48555-F1E0-41F3-B09A-61EE8FDE9DC9}" presName="hierChild5" presStyleCnt="0"/>
      <dgm:spPr/>
    </dgm:pt>
    <dgm:pt modelId="{B7E8F582-E88C-48F4-B90A-8D649BBE2A3E}" type="pres">
      <dgm:prSet presAssocID="{ED06CDB9-B43C-451B-9336-EE1CDF99898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FD3D1068-3ECE-4608-B864-BAF4E7B1FB12}" type="pres">
      <dgm:prSet presAssocID="{AB90B5C0-30E3-47A1-A5F4-2C0F9BD63B09}" presName="hierRoot2" presStyleCnt="0">
        <dgm:presLayoutVars>
          <dgm:hierBranch val="init"/>
        </dgm:presLayoutVars>
      </dgm:prSet>
      <dgm:spPr/>
    </dgm:pt>
    <dgm:pt modelId="{51903E8A-F551-4A81-A4CC-2A5CD25FD30A}" type="pres">
      <dgm:prSet presAssocID="{AB90B5C0-30E3-47A1-A5F4-2C0F9BD63B09}" presName="rootComposite" presStyleCnt="0"/>
      <dgm:spPr/>
    </dgm:pt>
    <dgm:pt modelId="{D943809C-6294-44BB-98C0-21FCBB6C3924}" type="pres">
      <dgm:prSet presAssocID="{AB90B5C0-30E3-47A1-A5F4-2C0F9BD63B09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D26D8F-734B-4277-864A-5D6AB3A4C6BA}" type="pres">
      <dgm:prSet presAssocID="{AB90B5C0-30E3-47A1-A5F4-2C0F9BD63B09}" presName="rootConnector" presStyleLbl="node2" presStyleIdx="1" presStyleCnt="3"/>
      <dgm:spPr/>
      <dgm:t>
        <a:bodyPr/>
        <a:lstStyle/>
        <a:p>
          <a:endParaRPr lang="ru-RU"/>
        </a:p>
      </dgm:t>
    </dgm:pt>
    <dgm:pt modelId="{13C6F613-C893-46A4-A807-D2247DA3FCB3}" type="pres">
      <dgm:prSet presAssocID="{AB90B5C0-30E3-47A1-A5F4-2C0F9BD63B09}" presName="hierChild4" presStyleCnt="0"/>
      <dgm:spPr/>
    </dgm:pt>
    <dgm:pt modelId="{61069AE6-0C5D-415B-8837-76CE112B7D90}" type="pres">
      <dgm:prSet presAssocID="{AB90B5C0-30E3-47A1-A5F4-2C0F9BD63B09}" presName="hierChild5" presStyleCnt="0"/>
      <dgm:spPr/>
    </dgm:pt>
    <dgm:pt modelId="{5BB6BFD5-5D57-4298-A837-E5C1957F4FF7}" type="pres">
      <dgm:prSet presAssocID="{F76F7284-F787-41C0-9633-4D45D43DAF9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C75B340B-34F9-4387-820A-5E5BB3170AB1}" type="pres">
      <dgm:prSet presAssocID="{84224112-0FD9-47A1-8190-101B24A89EB2}" presName="hierRoot2" presStyleCnt="0">
        <dgm:presLayoutVars>
          <dgm:hierBranch val="init"/>
        </dgm:presLayoutVars>
      </dgm:prSet>
      <dgm:spPr/>
    </dgm:pt>
    <dgm:pt modelId="{D0897913-740A-4C4F-8496-A239F228A611}" type="pres">
      <dgm:prSet presAssocID="{84224112-0FD9-47A1-8190-101B24A89EB2}" presName="rootComposite" presStyleCnt="0"/>
      <dgm:spPr/>
    </dgm:pt>
    <dgm:pt modelId="{3E2B0603-23E6-4D7F-B089-498C32008B3E}" type="pres">
      <dgm:prSet presAssocID="{84224112-0FD9-47A1-8190-101B24A89EB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4083E3-037B-4A79-91D5-DB3D0FD4294B}" type="pres">
      <dgm:prSet presAssocID="{84224112-0FD9-47A1-8190-101B24A89EB2}" presName="rootConnector" presStyleLbl="node2" presStyleIdx="2" presStyleCnt="3"/>
      <dgm:spPr/>
      <dgm:t>
        <a:bodyPr/>
        <a:lstStyle/>
        <a:p>
          <a:endParaRPr lang="ru-RU"/>
        </a:p>
      </dgm:t>
    </dgm:pt>
    <dgm:pt modelId="{C2044D5B-444E-4DFF-9A62-BD71E3A50984}" type="pres">
      <dgm:prSet presAssocID="{84224112-0FD9-47A1-8190-101B24A89EB2}" presName="hierChild4" presStyleCnt="0"/>
      <dgm:spPr/>
    </dgm:pt>
    <dgm:pt modelId="{3CB5CAE6-B4CB-4C0A-B827-9C81562358B2}" type="pres">
      <dgm:prSet presAssocID="{84224112-0FD9-47A1-8190-101B24A89EB2}" presName="hierChild5" presStyleCnt="0"/>
      <dgm:spPr/>
    </dgm:pt>
    <dgm:pt modelId="{608FA45B-A36C-4B17-A504-C811B75CCDE4}" type="pres">
      <dgm:prSet presAssocID="{BE26F797-5920-4FBD-B1CC-5D2804593ED9}" presName="hierChild3" presStyleCnt="0"/>
      <dgm:spPr/>
    </dgm:pt>
  </dgm:ptLst>
  <dgm:cxnLst>
    <dgm:cxn modelId="{324DFA1D-7BD7-48CD-9437-70B40B2E444C}" type="presOf" srcId="{EDD48555-F1E0-41F3-B09A-61EE8FDE9DC9}" destId="{619E4A80-B78C-460D-85B4-91D0B6F537A0}" srcOrd="0" destOrd="0" presId="urn:microsoft.com/office/officeart/2005/8/layout/orgChart1"/>
    <dgm:cxn modelId="{C5E05891-DCDC-448B-ACB4-DFE926645C7F}" type="presOf" srcId="{ED06CDB9-B43C-451B-9336-EE1CDF998982}" destId="{B7E8F582-E88C-48F4-B90A-8D649BBE2A3E}" srcOrd="0" destOrd="0" presId="urn:microsoft.com/office/officeart/2005/8/layout/orgChart1"/>
    <dgm:cxn modelId="{B1328DF2-9C92-480F-BEDC-D483861E76D3}" srcId="{EFFE3B74-A684-45E9-B702-DA7BC5CD6E45}" destId="{BE26F797-5920-4FBD-B1CC-5D2804593ED9}" srcOrd="0" destOrd="0" parTransId="{88B7C443-1478-4016-BBC1-92DC4D3D91AA}" sibTransId="{C5E00904-B687-4DA2-8CEC-F741BE318625}"/>
    <dgm:cxn modelId="{370E0FA9-54DB-413F-B75D-13FA0C6C7CC5}" srcId="{BE26F797-5920-4FBD-B1CC-5D2804593ED9}" destId="{EDD48555-F1E0-41F3-B09A-61EE8FDE9DC9}" srcOrd="0" destOrd="0" parTransId="{31638C00-2BF4-4736-9EDA-AAE07CAC7748}" sibTransId="{C28C13BA-1D6D-442E-A503-6CABFE32A968}"/>
    <dgm:cxn modelId="{4B4B129F-59C5-4AE0-AB10-37183751086D}" type="presOf" srcId="{31638C00-2BF4-4736-9EDA-AAE07CAC7748}" destId="{2FAF131A-9E54-4B59-8BCC-2CC268B117DA}" srcOrd="0" destOrd="0" presId="urn:microsoft.com/office/officeart/2005/8/layout/orgChart1"/>
    <dgm:cxn modelId="{B730D838-6FD9-4919-BE7D-8CACB2C121FC}" srcId="{BE26F797-5920-4FBD-B1CC-5D2804593ED9}" destId="{84224112-0FD9-47A1-8190-101B24A89EB2}" srcOrd="2" destOrd="0" parTransId="{F76F7284-F787-41C0-9633-4D45D43DAF97}" sibTransId="{8AF04A38-9BC7-4EBD-B6D5-3E9A1DF70029}"/>
    <dgm:cxn modelId="{DE85277E-3CFB-40B8-A092-32557261989A}" type="presOf" srcId="{BE26F797-5920-4FBD-B1CC-5D2804593ED9}" destId="{DEE3BB64-D153-47C8-ACED-F087132EE5E4}" srcOrd="1" destOrd="0" presId="urn:microsoft.com/office/officeart/2005/8/layout/orgChart1"/>
    <dgm:cxn modelId="{856CC468-24D1-40F5-AFA5-696EA6251580}" type="presOf" srcId="{84224112-0FD9-47A1-8190-101B24A89EB2}" destId="{3E2B0603-23E6-4D7F-B089-498C32008B3E}" srcOrd="0" destOrd="0" presId="urn:microsoft.com/office/officeart/2005/8/layout/orgChart1"/>
    <dgm:cxn modelId="{B8648A0C-316C-4C97-B339-CB0FB3C9D5E9}" type="presOf" srcId="{EFFE3B74-A684-45E9-B702-DA7BC5CD6E45}" destId="{E2A81567-D621-41BE-AE06-B5AD76B97F02}" srcOrd="0" destOrd="0" presId="urn:microsoft.com/office/officeart/2005/8/layout/orgChart1"/>
    <dgm:cxn modelId="{BC2370E9-92E9-4AC4-8F9B-D2D9EE9F6221}" srcId="{BE26F797-5920-4FBD-B1CC-5D2804593ED9}" destId="{AB90B5C0-30E3-47A1-A5F4-2C0F9BD63B09}" srcOrd="1" destOrd="0" parTransId="{ED06CDB9-B43C-451B-9336-EE1CDF998982}" sibTransId="{723D98FD-E125-45FD-A463-49713ED5FED6}"/>
    <dgm:cxn modelId="{F2F8EA61-3E1A-458B-B9A2-6323D8B6D144}" type="presOf" srcId="{AB90B5C0-30E3-47A1-A5F4-2C0F9BD63B09}" destId="{D943809C-6294-44BB-98C0-21FCBB6C3924}" srcOrd="0" destOrd="0" presId="urn:microsoft.com/office/officeart/2005/8/layout/orgChart1"/>
    <dgm:cxn modelId="{8262030C-CE36-475B-BC68-80DB7FC8A451}" type="presOf" srcId="{AB90B5C0-30E3-47A1-A5F4-2C0F9BD63B09}" destId="{23D26D8F-734B-4277-864A-5D6AB3A4C6BA}" srcOrd="1" destOrd="0" presId="urn:microsoft.com/office/officeart/2005/8/layout/orgChart1"/>
    <dgm:cxn modelId="{012921DD-8CE0-4EC8-BDFB-F73630839C69}" type="presOf" srcId="{BE26F797-5920-4FBD-B1CC-5D2804593ED9}" destId="{E7E78665-65CF-40A9-A845-8DB698ADA2AB}" srcOrd="0" destOrd="0" presId="urn:microsoft.com/office/officeart/2005/8/layout/orgChart1"/>
    <dgm:cxn modelId="{7B227BA4-90EE-4DC8-9924-E1703B1446BC}" type="presOf" srcId="{84224112-0FD9-47A1-8190-101B24A89EB2}" destId="{F84083E3-037B-4A79-91D5-DB3D0FD4294B}" srcOrd="1" destOrd="0" presId="urn:microsoft.com/office/officeart/2005/8/layout/orgChart1"/>
    <dgm:cxn modelId="{D112DB55-2210-4FD3-BAFA-AFE9814DB848}" type="presOf" srcId="{F76F7284-F787-41C0-9633-4D45D43DAF97}" destId="{5BB6BFD5-5D57-4298-A837-E5C1957F4FF7}" srcOrd="0" destOrd="0" presId="urn:microsoft.com/office/officeart/2005/8/layout/orgChart1"/>
    <dgm:cxn modelId="{D11AB14B-3B5D-46A8-B717-9B2354354EFA}" type="presOf" srcId="{EDD48555-F1E0-41F3-B09A-61EE8FDE9DC9}" destId="{9394B2BA-0635-4715-974D-012B85D5FF5E}" srcOrd="1" destOrd="0" presId="urn:microsoft.com/office/officeart/2005/8/layout/orgChart1"/>
    <dgm:cxn modelId="{B67E3736-76F1-4D95-A63F-FEC7A0D7CD0C}" type="presParOf" srcId="{E2A81567-D621-41BE-AE06-B5AD76B97F02}" destId="{6BB53035-00F9-487F-A9F8-BA2295EFE415}" srcOrd="0" destOrd="0" presId="urn:microsoft.com/office/officeart/2005/8/layout/orgChart1"/>
    <dgm:cxn modelId="{E5D444B6-40CE-4301-8C0A-E6414B3FD2E4}" type="presParOf" srcId="{6BB53035-00F9-487F-A9F8-BA2295EFE415}" destId="{C6D46454-63C2-4A9A-9F59-EB8BA65E4DC0}" srcOrd="0" destOrd="0" presId="urn:microsoft.com/office/officeart/2005/8/layout/orgChart1"/>
    <dgm:cxn modelId="{D1E078E8-6CB1-4F62-A501-98D120C0BF93}" type="presParOf" srcId="{C6D46454-63C2-4A9A-9F59-EB8BA65E4DC0}" destId="{E7E78665-65CF-40A9-A845-8DB698ADA2AB}" srcOrd="0" destOrd="0" presId="urn:microsoft.com/office/officeart/2005/8/layout/orgChart1"/>
    <dgm:cxn modelId="{C121044F-C350-4376-A39F-43D554E05DF8}" type="presParOf" srcId="{C6D46454-63C2-4A9A-9F59-EB8BA65E4DC0}" destId="{DEE3BB64-D153-47C8-ACED-F087132EE5E4}" srcOrd="1" destOrd="0" presId="urn:microsoft.com/office/officeart/2005/8/layout/orgChart1"/>
    <dgm:cxn modelId="{638DDC04-27C1-424A-882B-40933FA2C43B}" type="presParOf" srcId="{6BB53035-00F9-487F-A9F8-BA2295EFE415}" destId="{CDCDF6DE-8E19-42BC-AD51-FFE5BACAB12C}" srcOrd="1" destOrd="0" presId="urn:microsoft.com/office/officeart/2005/8/layout/orgChart1"/>
    <dgm:cxn modelId="{6439916D-0DDC-4DBC-89D9-3338A362CF9B}" type="presParOf" srcId="{CDCDF6DE-8E19-42BC-AD51-FFE5BACAB12C}" destId="{2FAF131A-9E54-4B59-8BCC-2CC268B117DA}" srcOrd="0" destOrd="0" presId="urn:microsoft.com/office/officeart/2005/8/layout/orgChart1"/>
    <dgm:cxn modelId="{48EEB242-D4A3-49B3-8B6E-A5FBA602F58C}" type="presParOf" srcId="{CDCDF6DE-8E19-42BC-AD51-FFE5BACAB12C}" destId="{E9DBBC9E-4EA1-45A0-A90E-675AA2E1D06B}" srcOrd="1" destOrd="0" presId="urn:microsoft.com/office/officeart/2005/8/layout/orgChart1"/>
    <dgm:cxn modelId="{3B7C20A0-5E59-4452-A3B3-27E9C40410C0}" type="presParOf" srcId="{E9DBBC9E-4EA1-45A0-A90E-675AA2E1D06B}" destId="{F62CF36C-40E2-4EE9-B9E2-342A54286CE7}" srcOrd="0" destOrd="0" presId="urn:microsoft.com/office/officeart/2005/8/layout/orgChart1"/>
    <dgm:cxn modelId="{35709EA5-4E75-4D4F-9C0F-7273DFCFF131}" type="presParOf" srcId="{F62CF36C-40E2-4EE9-B9E2-342A54286CE7}" destId="{619E4A80-B78C-460D-85B4-91D0B6F537A0}" srcOrd="0" destOrd="0" presId="urn:microsoft.com/office/officeart/2005/8/layout/orgChart1"/>
    <dgm:cxn modelId="{798E755E-9BD6-4E40-92AB-D7D956B4BBA6}" type="presParOf" srcId="{F62CF36C-40E2-4EE9-B9E2-342A54286CE7}" destId="{9394B2BA-0635-4715-974D-012B85D5FF5E}" srcOrd="1" destOrd="0" presId="urn:microsoft.com/office/officeart/2005/8/layout/orgChart1"/>
    <dgm:cxn modelId="{F7945994-D052-441F-8698-53BBA9EC1703}" type="presParOf" srcId="{E9DBBC9E-4EA1-45A0-A90E-675AA2E1D06B}" destId="{E4E86603-B774-4A93-8700-C3D4D7F82B1D}" srcOrd="1" destOrd="0" presId="urn:microsoft.com/office/officeart/2005/8/layout/orgChart1"/>
    <dgm:cxn modelId="{E5AB2C84-DCE6-4F5D-9AFA-A515932D01ED}" type="presParOf" srcId="{E9DBBC9E-4EA1-45A0-A90E-675AA2E1D06B}" destId="{E7FBF9DB-434B-4A26-B694-0EB806430BA7}" srcOrd="2" destOrd="0" presId="urn:microsoft.com/office/officeart/2005/8/layout/orgChart1"/>
    <dgm:cxn modelId="{B04C6F2F-AB03-4950-BE29-44A6030BC120}" type="presParOf" srcId="{CDCDF6DE-8E19-42BC-AD51-FFE5BACAB12C}" destId="{B7E8F582-E88C-48F4-B90A-8D649BBE2A3E}" srcOrd="2" destOrd="0" presId="urn:microsoft.com/office/officeart/2005/8/layout/orgChart1"/>
    <dgm:cxn modelId="{ACD503B1-D4D9-45D3-8194-42E0B73DBC8A}" type="presParOf" srcId="{CDCDF6DE-8E19-42BC-AD51-FFE5BACAB12C}" destId="{FD3D1068-3ECE-4608-B864-BAF4E7B1FB12}" srcOrd="3" destOrd="0" presId="urn:microsoft.com/office/officeart/2005/8/layout/orgChart1"/>
    <dgm:cxn modelId="{BBC4EEEC-DDEE-4831-A685-83A491F221EE}" type="presParOf" srcId="{FD3D1068-3ECE-4608-B864-BAF4E7B1FB12}" destId="{51903E8A-F551-4A81-A4CC-2A5CD25FD30A}" srcOrd="0" destOrd="0" presId="urn:microsoft.com/office/officeart/2005/8/layout/orgChart1"/>
    <dgm:cxn modelId="{C67B4785-AA1D-43F6-8B77-CA331E4C8EAA}" type="presParOf" srcId="{51903E8A-F551-4A81-A4CC-2A5CD25FD30A}" destId="{D943809C-6294-44BB-98C0-21FCBB6C3924}" srcOrd="0" destOrd="0" presId="urn:microsoft.com/office/officeart/2005/8/layout/orgChart1"/>
    <dgm:cxn modelId="{26FC309E-D07C-45AC-B0E8-7770FDDA267E}" type="presParOf" srcId="{51903E8A-F551-4A81-A4CC-2A5CD25FD30A}" destId="{23D26D8F-734B-4277-864A-5D6AB3A4C6BA}" srcOrd="1" destOrd="0" presId="urn:microsoft.com/office/officeart/2005/8/layout/orgChart1"/>
    <dgm:cxn modelId="{B0538CEE-4002-4EA6-8723-830CBCE10F18}" type="presParOf" srcId="{FD3D1068-3ECE-4608-B864-BAF4E7B1FB12}" destId="{13C6F613-C893-46A4-A807-D2247DA3FCB3}" srcOrd="1" destOrd="0" presId="urn:microsoft.com/office/officeart/2005/8/layout/orgChart1"/>
    <dgm:cxn modelId="{8F73E0A9-7B54-4255-811B-8E677D38BFC4}" type="presParOf" srcId="{FD3D1068-3ECE-4608-B864-BAF4E7B1FB12}" destId="{61069AE6-0C5D-415B-8837-76CE112B7D90}" srcOrd="2" destOrd="0" presId="urn:microsoft.com/office/officeart/2005/8/layout/orgChart1"/>
    <dgm:cxn modelId="{E22469BE-121C-46C0-9E55-4C134E64ACC6}" type="presParOf" srcId="{CDCDF6DE-8E19-42BC-AD51-FFE5BACAB12C}" destId="{5BB6BFD5-5D57-4298-A837-E5C1957F4FF7}" srcOrd="4" destOrd="0" presId="urn:microsoft.com/office/officeart/2005/8/layout/orgChart1"/>
    <dgm:cxn modelId="{9277BB5C-3B01-4489-9C53-2659571B96F0}" type="presParOf" srcId="{CDCDF6DE-8E19-42BC-AD51-FFE5BACAB12C}" destId="{C75B340B-34F9-4387-820A-5E5BB3170AB1}" srcOrd="5" destOrd="0" presId="urn:microsoft.com/office/officeart/2005/8/layout/orgChart1"/>
    <dgm:cxn modelId="{B44DD3E5-6957-4428-B5DD-1D1C7863F3E5}" type="presParOf" srcId="{C75B340B-34F9-4387-820A-5E5BB3170AB1}" destId="{D0897913-740A-4C4F-8496-A239F228A611}" srcOrd="0" destOrd="0" presId="urn:microsoft.com/office/officeart/2005/8/layout/orgChart1"/>
    <dgm:cxn modelId="{73073972-C7C8-4F00-B4E0-E158204D9802}" type="presParOf" srcId="{D0897913-740A-4C4F-8496-A239F228A611}" destId="{3E2B0603-23E6-4D7F-B089-498C32008B3E}" srcOrd="0" destOrd="0" presId="urn:microsoft.com/office/officeart/2005/8/layout/orgChart1"/>
    <dgm:cxn modelId="{D992FA36-8720-4E05-94F4-FE0C220E2D88}" type="presParOf" srcId="{D0897913-740A-4C4F-8496-A239F228A611}" destId="{F84083E3-037B-4A79-91D5-DB3D0FD4294B}" srcOrd="1" destOrd="0" presId="urn:microsoft.com/office/officeart/2005/8/layout/orgChart1"/>
    <dgm:cxn modelId="{EDCE3C74-8A13-460D-823F-33F2EB0E2054}" type="presParOf" srcId="{C75B340B-34F9-4387-820A-5E5BB3170AB1}" destId="{C2044D5B-444E-4DFF-9A62-BD71E3A50984}" srcOrd="1" destOrd="0" presId="urn:microsoft.com/office/officeart/2005/8/layout/orgChart1"/>
    <dgm:cxn modelId="{60B7735C-4FB3-4051-B618-37CD0B170499}" type="presParOf" srcId="{C75B340B-34F9-4387-820A-5E5BB3170AB1}" destId="{3CB5CAE6-B4CB-4C0A-B827-9C81562358B2}" srcOrd="2" destOrd="0" presId="urn:microsoft.com/office/officeart/2005/8/layout/orgChart1"/>
    <dgm:cxn modelId="{7ED82208-E4DD-46A9-8B96-6CA38188FB9F}" type="presParOf" srcId="{6BB53035-00F9-487F-A9F8-BA2295EFE415}" destId="{608FA45B-A36C-4B17-A504-C811B75CCDE4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482CB-0C57-4400-8B08-5F7B17666319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E2894-14BE-486E-B7D4-0636ACFE8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FE15D1-0076-40CF-BCC9-373F4CB52EE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FF9F2-3407-47EE-AD00-1A70AC8057F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E3BC2-1B40-4DC5-B154-1C42240428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0;&#1086;&#1076;&#1080;&#1088;&#1086;&#1074;&#1072;&#1085;&#1080;&#1077;%20&#1080;&#1085;&#1092;&#1086;&#1088;&#1084;&#1072;&#1094;&#1080;&#1080;\&#1079;&#1072;&#1088;&#1103;&#1076;&#1082;&#107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Чтобы узнать зашифрованное слово, возьмите только первые слоги из зашифрованных слов: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Колос, мебель, таракан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Молоко, нерест, таракан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Кора, лото, боксер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Барабан, рана, банщик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Монета, лошадь, корова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571480"/>
          <a:ext cx="8286808" cy="550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 hidden="1"/>
          <p:cNvSpPr txBox="1">
            <a:spLocks/>
          </p:cNvSpPr>
          <p:nvPr/>
        </p:nvSpPr>
        <p:spPr bwMode="auto">
          <a:xfrm>
            <a:off x="609600" y="1428750"/>
            <a:ext cx="82296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сведения вы храните в своей записной книжке? Как можно назвать записную книжку с точки зрения хранения информации?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Перечислите достоинства и недостатки хранения информации в оперативной и долговременной памяти.</a:t>
            </a:r>
          </a:p>
        </p:txBody>
      </p:sp>
      <p:sp>
        <p:nvSpPr>
          <p:cNvPr id="8" name="Содержимое 2" hidden="1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Объясните своими словами, что такое носитель информации.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носители информации вам известны?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Каким носителем информации вы пользуетесь чаще всего?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" name="Picture 3" descr="D:\Личные_документы\Елена\Школа_информатика\Школа_3\уроки\кодир_декодирование\кодир_декодир\95705[1]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D992"/>
              </a:clrFrom>
              <a:clrTo>
                <a:srgbClr val="FBD99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285875"/>
            <a:ext cx="6985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Домашнее задание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man Old Style" pitchFamily="18" charset="0"/>
                <a:ea typeface="SimSun"/>
              </a:rPr>
              <a:t>с. 46-49, № 1-3 с. 53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813" t="46528" r="59765" b="33333"/>
          <a:stretch>
            <a:fillRect/>
          </a:stretch>
        </p:blipFill>
        <p:spPr bwMode="auto">
          <a:xfrm>
            <a:off x="428596" y="2143116"/>
            <a:ext cx="13573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063" t="47222" r="28125" b="32639"/>
          <a:stretch>
            <a:fillRect/>
          </a:stretch>
        </p:blipFill>
        <p:spPr bwMode="auto">
          <a:xfrm>
            <a:off x="7500958" y="2071678"/>
            <a:ext cx="152729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5984" y="428625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= Р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29322" y="421481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= В</a:t>
            </a:r>
            <a:endParaRPr lang="ru-RU" dirty="0"/>
          </a:p>
        </p:txBody>
      </p:sp>
      <p:pic>
        <p:nvPicPr>
          <p:cNvPr id="1029" name="Picture 5" descr="http://mywishlist.ru/pic/i/wish/orig/003/237/78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428868"/>
            <a:ext cx="2071680" cy="2071680"/>
          </a:xfrm>
          <a:prstGeom prst="rect">
            <a:avLst/>
          </a:prstGeom>
          <a:noFill/>
        </p:spPr>
      </p:pic>
      <p:pic>
        <p:nvPicPr>
          <p:cNvPr id="1033" name="Picture 9" descr="http://www.playcast.ru/uploads/2016/01/29/170407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2285992"/>
            <a:ext cx="2000264" cy="2000264"/>
          </a:xfrm>
          <a:prstGeom prst="rect">
            <a:avLst/>
          </a:prstGeom>
          <a:noFill/>
        </p:spPr>
      </p:pic>
      <p:pic>
        <p:nvPicPr>
          <p:cNvPr id="1035" name="Picture 11" descr="https://ds03.infourok.ru/uploads/ex/0383/00019daa-c4fdf101/hello_html_m5216401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500306"/>
            <a:ext cx="1964260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714356"/>
            <a:ext cx="607223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Кодирование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информации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Задачи: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познакомиться с </a:t>
            </a:r>
            <a:r>
              <a:rPr lang="ru-RU" sz="2400" dirty="0" smtClean="0">
                <a:latin typeface="Bookman Old Style" pitchFamily="18" charset="0"/>
              </a:rPr>
              <a:t>понятиями – код, </a:t>
            </a:r>
            <a:r>
              <a:rPr lang="ru-RU" sz="2400" dirty="0" smtClean="0">
                <a:latin typeface="Bookman Old Style" pitchFamily="18" charset="0"/>
              </a:rPr>
              <a:t>кодирование, декодирование </a:t>
            </a:r>
            <a:r>
              <a:rPr lang="ru-RU" sz="2400" dirty="0" smtClean="0">
                <a:latin typeface="Bookman Old Style" pitchFamily="18" charset="0"/>
              </a:rPr>
              <a:t> информации;</a:t>
            </a:r>
          </a:p>
          <a:p>
            <a:r>
              <a:rPr lang="ru-RU" sz="2400" dirty="0" smtClean="0">
                <a:latin typeface="Bookman Old Style" pitchFamily="18" charset="0"/>
              </a:rPr>
              <a:t>познакомиться с  многообразием окружающих человека </a:t>
            </a:r>
            <a:r>
              <a:rPr lang="ru-RU" sz="2400" dirty="0" smtClean="0">
                <a:latin typeface="Bookman Old Style" pitchFamily="18" charset="0"/>
              </a:rPr>
              <a:t>кодов;</a:t>
            </a:r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dirty="0" smtClean="0">
                <a:latin typeface="Bookman Old Style" pitchFamily="18" charset="0"/>
              </a:rPr>
              <a:t>рассмотреть три способа </a:t>
            </a:r>
            <a:r>
              <a:rPr lang="ru-RU" sz="2400" dirty="0" smtClean="0">
                <a:latin typeface="Bookman Old Style" pitchFamily="18" charset="0"/>
              </a:rPr>
              <a:t>кодирования </a:t>
            </a:r>
            <a:r>
              <a:rPr lang="ru-RU" sz="2400" dirty="0" smtClean="0">
                <a:latin typeface="Bookman Old Style" pitchFamily="18" charset="0"/>
              </a:rPr>
              <a:t>информации.</a:t>
            </a:r>
            <a:endParaRPr lang="ru-RU" sz="2400" dirty="0" smtClean="0"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 txBox="1">
            <a:spLocks/>
          </p:cNvSpPr>
          <p:nvPr/>
        </p:nvSpPr>
        <p:spPr bwMode="auto">
          <a:xfrm>
            <a:off x="1571604" y="928670"/>
            <a:ext cx="7286625" cy="2614613"/>
          </a:xfrm>
          <a:prstGeom prst="rect">
            <a:avLst/>
          </a:prstGeom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7305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Код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это система условных знаков </a:t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для представления информации.</a:t>
            </a:r>
          </a:p>
          <a:p>
            <a:pPr marL="27305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Кодирование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– это представление информации с помощью некоторого кода.</a:t>
            </a:r>
          </a:p>
        </p:txBody>
      </p:sp>
      <p:pic>
        <p:nvPicPr>
          <p:cNvPr id="17410" name="Picture 8" descr="http://img-fotki.yandex.ru/get/5101/logograd.28/0_378e0_15aea9a6_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21373">
            <a:off x="500063" y="4572000"/>
            <a:ext cx="11366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0" descr="http://img-fotki.yandex.ru/get/5101/logograd.28/0_37a6c_7d58fcd9_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0" y="4060825"/>
            <a:ext cx="10414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2" descr="http://kolovrat7520.ru/wp-content/uploads/2012/05/0_38216_f0d529b5_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2302">
            <a:off x="2736850" y="4929188"/>
            <a:ext cx="10477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6" descr="http://img.vl.ru/i/catalog/add_images/6852/comp_86569_big_3b38442abc509918c1f6719cef8f4787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4037013"/>
            <a:ext cx="2552700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8" descr="http://shevchenko4a.org.ua/wp-content/uploads/2012/10/1301661928_timetable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5" y="3929063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428596" y="1643050"/>
            <a:ext cx="1000125" cy="100012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D:\Личные_документы\Елена\Школа_информатика\Школа_3\уроки\кодир_декодирование\кодир_декодир\26-06-2070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786322"/>
            <a:ext cx="2062163" cy="11271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7" name="Picture 4" descr="D:\Личные_документы\Елена\Школа_информатика\Школа_3\уроки\кодир_декодирование\кодир_декодир\7775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6050" y="2571750"/>
            <a:ext cx="3071813" cy="2047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8" name="Picture 3" descr="D:\Личные_документы\Елена\Школа_информатика\Школа_3\уроки\кодир_декодирование\кодир_декодир\zjm8gf6rwy4ex7n0qui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8925" y="1690688"/>
            <a:ext cx="1365250" cy="13811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9" name="Picture 6" descr="D:\Личные_документы\Елена\Школа_информатика\Школа_3\уроки\кодир_декодирование\кодир_декодир\rastr1[1]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80175" y="1285875"/>
            <a:ext cx="2428875" cy="2428875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534" name="Picture 1" descr="C:\Documents and Settings\Елена Александровна\Рабочий стол\кодир_декодир\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91313" y="4000500"/>
            <a:ext cx="24526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Заголовок 1"/>
          <p:cNvSpPr>
            <a:spLocks noGrp="1"/>
          </p:cNvSpPr>
          <p:nvPr>
            <p:ph type="title"/>
          </p:nvPr>
        </p:nvSpPr>
        <p:spPr>
          <a:xfrm>
            <a:off x="500063" y="71438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мире кодов</a:t>
            </a:r>
          </a:p>
        </p:txBody>
      </p:sp>
      <p:pic>
        <p:nvPicPr>
          <p:cNvPr id="2065" name="Picture 17" descr="http://www.specbolt.ru/upload/image/gayka_gost_52645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3875" y="2682875"/>
            <a:ext cx="3359150" cy="1985963"/>
          </a:xfrm>
          <a:prstGeom prst="rect">
            <a:avLst/>
          </a:prstGeom>
          <a:noFill/>
        </p:spPr>
      </p:pic>
      <p:pic>
        <p:nvPicPr>
          <p:cNvPr id="22537" name="Picture 21" descr="http://fictionbook.ru/static/bookimages/01/00/03/01000395.bin.dir/h/_004_2.png"/>
          <p:cNvPicPr>
            <a:picLocks noChangeAspect="1" noChangeArrowheads="1"/>
          </p:cNvPicPr>
          <p:nvPr/>
        </p:nvPicPr>
        <p:blipFill>
          <a:blip r:embed="rId8"/>
          <a:srcRect t="66347"/>
          <a:stretch>
            <a:fillRect/>
          </a:stretch>
        </p:blipFill>
        <p:spPr bwMode="auto">
          <a:xfrm>
            <a:off x="5000628" y="5643578"/>
            <a:ext cx="37242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29" descr="http://900igr.net/datas/geometrija/Ploschad/0016-016-S-ab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4929198"/>
            <a:ext cx="3000375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33" descr="http://www.hr-portal.ru/files/imagecache/full800x600/mini/per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38" y="1285875"/>
            <a:ext cx="29384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3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3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286250" y="1314450"/>
            <a:ext cx="4643438" cy="26860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300" b="1" dirty="0" smtClean="0">
                <a:latin typeface="Bookman Old Style" pitchFamily="18" charset="0"/>
                <a:cs typeface="Arial" charset="0"/>
              </a:rPr>
              <a:t>Луи Брайль</a:t>
            </a:r>
            <a:r>
              <a:rPr lang="ru-RU" sz="2300" dirty="0" smtClean="0">
                <a:latin typeface="Bookman Old Style" pitchFamily="18" charset="0"/>
                <a:cs typeface="Arial" charset="0"/>
              </a:rPr>
              <a:t> придумал способ представления информации для слепых.</a:t>
            </a:r>
          </a:p>
          <a:p>
            <a:pPr marL="0" indent="0">
              <a:buFont typeface="Arial" charset="0"/>
              <a:buNone/>
            </a:pPr>
            <a:r>
              <a:rPr lang="ru-RU" sz="2300" dirty="0" smtClean="0">
                <a:latin typeface="Bookman Old Style" pitchFamily="18" charset="0"/>
                <a:cs typeface="Arial" charset="0"/>
              </a:rPr>
              <a:t>Проводя пальцами по выступам, незрячие люди различают буквы и могут читать.</a:t>
            </a:r>
          </a:p>
        </p:txBody>
      </p:sp>
      <p:pic>
        <p:nvPicPr>
          <p:cNvPr id="24582" name="Picture 6" descr="http://www.infoescola.com/wp-content/uploads/2009/09/braille-louis-338x3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9363" y="963613"/>
            <a:ext cx="2809875" cy="2906712"/>
          </a:xfrm>
          <a:prstGeom prst="rect">
            <a:avLst/>
          </a:prstGeom>
          <a:noFill/>
        </p:spPr>
      </p:pic>
      <p:pic>
        <p:nvPicPr>
          <p:cNvPr id="8" name="Picture 2" descr="http://www.editthis.info/images/psy3242/4/46/Braillealphab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4095750"/>
            <a:ext cx="2719388" cy="2646363"/>
          </a:xfrm>
          <a:prstGeom prst="rect">
            <a:avLst/>
          </a:prstGeom>
          <a:noFill/>
        </p:spPr>
      </p:pic>
      <p:pic>
        <p:nvPicPr>
          <p:cNvPr id="24584" name="Picture 8" descr="http://trendsblog.ru/wp-content/uploads/2012/09/b142cmgq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4143375"/>
            <a:ext cx="3357562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4586" name="Picture 10" descr="http://www.braille.su/images/menu/menu_books/book03min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0" y="4143375"/>
            <a:ext cx="2527300" cy="2286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3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мире кодов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флажковая азбу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7177040" cy="6183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арядк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7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155</Words>
  <Application>Microsoft Office PowerPoint</Application>
  <PresentationFormat>Экран (4:3)</PresentationFormat>
  <Paragraphs>31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Задачи:</vt:lpstr>
      <vt:lpstr>Слайд 5</vt:lpstr>
      <vt:lpstr>В мире кодов</vt:lpstr>
      <vt:lpstr>В мире кодов</vt:lpstr>
      <vt:lpstr>Слайд 8</vt:lpstr>
      <vt:lpstr>Слайд 9</vt:lpstr>
      <vt:lpstr>Чтобы узнать зашифрованное слово, возьмите только первые слоги из зашифрованных слов:</vt:lpstr>
      <vt:lpstr>Слайд 11</vt:lpstr>
      <vt:lpstr>Слайд 12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 Петровна</dc:creator>
  <cp:lastModifiedBy>Даша</cp:lastModifiedBy>
  <cp:revision>25</cp:revision>
  <dcterms:created xsi:type="dcterms:W3CDTF">2016-10-21T06:37:44Z</dcterms:created>
  <dcterms:modified xsi:type="dcterms:W3CDTF">2016-10-21T17:55:25Z</dcterms:modified>
</cp:coreProperties>
</file>