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1" r:id="rId5"/>
    <p:sldId id="258" r:id="rId6"/>
    <p:sldId id="260" r:id="rId7"/>
    <p:sldId id="259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12" autoAdjust="0"/>
    <p:restoredTop sz="94660"/>
  </p:normalViewPr>
  <p:slideViewPr>
    <p:cSldViewPr>
      <p:cViewPr>
        <p:scale>
          <a:sx n="70" d="100"/>
          <a:sy n="70" d="100"/>
        </p:scale>
        <p:origin x="-85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85729"/>
            <a:ext cx="7000924" cy="21431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ГБПОУ СПО СО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«Северный педагогический колледж»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357290" y="1571612"/>
            <a:ext cx="6985000" cy="533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6600" b="1" kern="10" dirty="0" smtClean="0"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Семейные традиции</a:t>
            </a:r>
            <a:endParaRPr lang="ru-RU" sz="6600" b="1" kern="10" dirty="0">
              <a:ln w="31750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Arial"/>
              <a:cs typeface="Arial"/>
            </a:endParaRPr>
          </a:p>
        </p:txBody>
      </p:sp>
      <p:pic>
        <p:nvPicPr>
          <p:cNvPr id="6" name="Picture 5" descr="s_dnem_semi_pozdravlen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85984" y="1943931"/>
            <a:ext cx="4835504" cy="3485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000496" y="6211669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Серов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44" y="5286388"/>
            <a:ext cx="8001056" cy="82393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Координатор проекта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Давыдова </a:t>
            </a:r>
            <a:r>
              <a:rPr lang="ru-RU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Евгения Андреевна</a:t>
            </a:r>
            <a:endParaRPr lang="ru-RU" sz="24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Картинки по запросу спасибо за внимание анимаци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00108"/>
            <a:ext cx="7681191" cy="2538421"/>
          </a:xfrm>
          <a:prstGeom prst="rect">
            <a:avLst/>
          </a:prstGeom>
          <a:noFill/>
        </p:spPr>
      </p:pic>
      <p:pic>
        <p:nvPicPr>
          <p:cNvPr id="23558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42852"/>
            <a:ext cx="4762500" cy="2657476"/>
          </a:xfrm>
          <a:prstGeom prst="rect">
            <a:avLst/>
          </a:prstGeom>
          <a:noFill/>
        </p:spPr>
      </p:pic>
      <p:pic>
        <p:nvPicPr>
          <p:cNvPr id="23560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285776"/>
            <a:ext cx="1914525" cy="2619375"/>
          </a:xfrm>
          <a:prstGeom prst="rect">
            <a:avLst/>
          </a:prstGeom>
          <a:noFill/>
        </p:spPr>
      </p:pic>
      <p:pic>
        <p:nvPicPr>
          <p:cNvPr id="23562" name="Picture 10" descr="Картинки по запросу анимация семь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3214686"/>
            <a:ext cx="5764453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6836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традиции </a:t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1214422"/>
            <a:ext cx="36433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духовная атмосфера дома, которую составляют распорядок дня, обычаи, уклад жизни и привычки его обитателей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44913">
            <a:off x="3214678" y="1000108"/>
            <a:ext cx="2071702" cy="312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785794"/>
            <a:ext cx="298078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3" name="Picture 7" descr="Картинки по запросу семейные традиц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52157">
            <a:off x="2610281" y="3986229"/>
            <a:ext cx="2632366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326201">
            <a:off x="89156" y="2898836"/>
            <a:ext cx="2928958" cy="2357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5" name="Picture 9" descr="Картинки по запросу семейные традици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985705">
            <a:off x="349525" y="5191661"/>
            <a:ext cx="2304283" cy="1728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28604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 координатора: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представлений о понятии «семья», «члены семьи», «родственники», а так же о понятии семейные традиции.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 координатора: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Познакомить обучающихся с семьей, как частицей рода, в которой сливаются мысли, традиции и культура русского народа;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Способствовать развитию творческой активности, умение работать с пословицами, развитие речи;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Воспитывать интерес и любовь к семейным традициям</a:t>
            </a:r>
            <a:endParaRPr lang="ru-RU" sz="2800" b="0" i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857224" y="0"/>
            <a:ext cx="7551740" cy="100010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Доброе утро солнцу и птицам !</a:t>
            </a:r>
          </a:p>
          <a:p>
            <a:pPr algn="ctr"/>
            <a:r>
              <a:rPr lang="ru-RU" sz="3600" b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Доброе утро улыбчивым лицам!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143116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 воспитанников: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Познакомится с понятиями "семья, "члены семьи", "традиции и семейные традиции";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Выяснить какие семейные традиции передаются из поколения в поколение в семье;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Подготовить спектакль о семейных традициях для родителей.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Картинки по запросу семья рису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724043"/>
            <a:ext cx="3900478" cy="2133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14546" y="1214422"/>
            <a:ext cx="478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Гипотеза :</a:t>
            </a:r>
            <a:endParaRPr lang="ru-RU" sz="54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семейные традиц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26904">
            <a:off x="6054160" y="199694"/>
            <a:ext cx="309096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42976" y="2428868"/>
            <a:ext cx="73581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Если у меня появится интерес к семейным традициям, то я с уважением буду относится к традициям моей семье и буду прививать этот интерес окружающим.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49220">
            <a:off x="2285984" y="5072074"/>
            <a:ext cx="3240870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440739">
            <a:off x="24299" y="329445"/>
            <a:ext cx="3043907" cy="1960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2" y="2071678"/>
            <a:ext cx="9015418" cy="11430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Основополагающий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Действительно ли традиции могут сделать семью крепче?</a:t>
            </a:r>
            <a:endParaRPr lang="ru-RU" sz="4800" dirty="0"/>
          </a:p>
        </p:txBody>
      </p:sp>
      <p:pic>
        <p:nvPicPr>
          <p:cNvPr id="15362" name="Picture 2" descr="Картинки по запросу семья рису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516875"/>
            <a:ext cx="4922100" cy="334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Картинки по запросу знак вопроса  анимац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-285776"/>
            <a:ext cx="1571636" cy="2191737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семейные традиц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"/>
            <a:ext cx="1904981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Картинки по запросу семейные традици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0"/>
            <a:ext cx="2357454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Картинки по запросу семейные традиции и обыча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0"/>
            <a:ext cx="2143108" cy="1357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313" y="0"/>
            <a:ext cx="2671497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714488"/>
            <a:ext cx="9144000" cy="92333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742950" indent="-742950" algn="ctr"/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Что </a:t>
            </a:r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такое семейные традиции</a:t>
            </a:r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?</a:t>
            </a:r>
          </a:p>
        </p:txBody>
      </p:sp>
      <p:pic>
        <p:nvPicPr>
          <p:cNvPr id="1029" name="Picture 5" descr="Похожее изображение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786058"/>
            <a:ext cx="3024182" cy="3780228"/>
          </a:xfrm>
          <a:prstGeom prst="rect">
            <a:avLst/>
          </a:prstGeom>
          <a:noFill/>
        </p:spPr>
      </p:pic>
      <p:sp>
        <p:nvSpPr>
          <p:cNvPr id="14" name="7-конечная звезда 13"/>
          <p:cNvSpPr/>
          <p:nvPr/>
        </p:nvSpPr>
        <p:spPr>
          <a:xfrm>
            <a:off x="3000364" y="2857496"/>
            <a:ext cx="5929354" cy="3643338"/>
          </a:xfrm>
          <a:prstGeom prst="star7">
            <a:avLst>
              <a:gd name="adj" fmla="val 36454"/>
              <a:gd name="hf" fmla="val 102572"/>
              <a:gd name="vf" fmla="val 10521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Inflate">
              <a:avLst/>
            </a:prstTxWarp>
          </a:bodyPr>
          <a:lstStyle/>
          <a:p>
            <a:pPr algn="ctr"/>
            <a:r>
              <a:rPr lang="ru-RU" sz="2000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в жизни человека занимает важное место</a:t>
            </a:r>
            <a:r>
              <a:rPr lang="ru-RU" sz="2000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 Важную роль в формировании личности человека играют традиции семьи</a:t>
            </a:r>
            <a:r>
              <a:rPr lang="ru-RU" sz="2000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n w="18000">
                <a:solidFill>
                  <a:srgbClr val="92D05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семейные традиции и обыча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2214546" cy="249013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57166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indent="-742950" algn="ctr"/>
            <a:r>
              <a:rPr lang="ru-RU" sz="4400" b="1" dirty="0" smtClean="0">
                <a:latin typeface="Monotype Corsiva" pitchFamily="66" charset="0"/>
              </a:rPr>
              <a:t>Какое значение </a:t>
            </a:r>
            <a:r>
              <a:rPr lang="ru-RU" sz="4400" b="1" dirty="0" smtClean="0">
                <a:latin typeface="Monotype Corsiva" pitchFamily="66" charset="0"/>
              </a:rPr>
              <a:t>имеют традиции </a:t>
            </a:r>
            <a:r>
              <a:rPr lang="ru-RU" sz="4400" b="1" dirty="0" smtClean="0">
                <a:latin typeface="Monotype Corsiva" pitchFamily="66" charset="0"/>
              </a:rPr>
              <a:t>в </a:t>
            </a:r>
            <a:r>
              <a:rPr lang="ru-RU" sz="4400" b="1" dirty="0" smtClean="0">
                <a:latin typeface="Monotype Corsiva" pitchFamily="66" charset="0"/>
              </a:rPr>
              <a:t>моей семье?</a:t>
            </a:r>
          </a:p>
          <a:p>
            <a:pPr marL="720000" indent="-742950" algn="ctr"/>
            <a:r>
              <a:rPr lang="ru-RU" sz="4400" b="1" dirty="0" smtClean="0">
                <a:latin typeface="Monotype Corsiva" pitchFamily="66" charset="0"/>
              </a:rPr>
              <a:t>Какие традиции есть в других семьях?</a:t>
            </a:r>
          </a:p>
          <a:p>
            <a:pPr marL="720000" indent="-742950" algn="ctr"/>
            <a:endParaRPr lang="ru-RU" sz="4400" b="1" dirty="0" smtClean="0">
              <a:latin typeface="Monotype Corsiva" pitchFamily="66" charset="0"/>
            </a:endParaRPr>
          </a:p>
        </p:txBody>
      </p:sp>
      <p:sp>
        <p:nvSpPr>
          <p:cNvPr id="8" name="Лента лицом вниз 7"/>
          <p:cNvSpPr/>
          <p:nvPr/>
        </p:nvSpPr>
        <p:spPr>
          <a:xfrm>
            <a:off x="571472" y="2643182"/>
            <a:ext cx="8215370" cy="3857652"/>
          </a:xfrm>
          <a:prstGeom prst="ribb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eflate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 К сожалению, многие современные семьи живут разрозненно, редко собираются вместе, забывают о своих родителях, - у них нет совместных занятий. Отсутствие традиций в семье ведет к разобщению людей, даже самых близких. </a:t>
            </a:r>
          </a:p>
          <a:p>
            <a:pPr algn="ctr"/>
            <a:endParaRPr lang="ru-RU" dirty="0"/>
          </a:p>
        </p:txBody>
      </p:sp>
      <p:pic>
        <p:nvPicPr>
          <p:cNvPr id="22530" name="Picture 2" descr="Картинки по запросу вопросительные знаки анимац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3357562"/>
            <a:ext cx="1785918" cy="1785918"/>
          </a:xfrm>
          <a:prstGeom prst="rect">
            <a:avLst/>
          </a:prstGeom>
          <a:noFill/>
        </p:spPr>
      </p:pic>
      <p:pic>
        <p:nvPicPr>
          <p:cNvPr id="10" name="Picture 2" descr="Картинки по запросу вопросительные знаки анимац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3429000"/>
            <a:ext cx="1785918" cy="1785918"/>
          </a:xfrm>
          <a:prstGeom prst="rect">
            <a:avLst/>
          </a:prstGeom>
          <a:noFill/>
        </p:spPr>
      </p:pic>
      <p:pic>
        <p:nvPicPr>
          <p:cNvPr id="11" name="Picture 2" descr="Картинки по запросу вопросительные знаки анимац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5786430"/>
            <a:ext cx="1071570" cy="1071570"/>
          </a:xfrm>
          <a:prstGeom prst="rect">
            <a:avLst/>
          </a:prstGeom>
          <a:noFill/>
        </p:spPr>
      </p:pic>
      <p:pic>
        <p:nvPicPr>
          <p:cNvPr id="12" name="Picture 2" descr="Картинки по запросу вопросительные знаки анимац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2428868"/>
            <a:ext cx="795310" cy="795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презентации розо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8" name="Picture 4" descr="Картинки по запросу семейные традиции и обыча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06940">
            <a:off x="18959" y="4471115"/>
            <a:ext cx="2135678" cy="2401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36737">
            <a:off x="6530305" y="4750067"/>
            <a:ext cx="2586857" cy="2134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носка-облако 6"/>
          <p:cNvSpPr/>
          <p:nvPr/>
        </p:nvSpPr>
        <p:spPr>
          <a:xfrm>
            <a:off x="642910" y="142852"/>
            <a:ext cx="7929618" cy="5429312"/>
          </a:xfrm>
          <a:prstGeom prst="cloud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вас заинтересовали данные вопросы и вы желаете найти на них ответы, то предлагаю вам принять участие в Проекте «Семейные традиции»</a:t>
            </a:r>
          </a:p>
          <a:p>
            <a:pPr algn="ctr"/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510" name="Picture 6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173225">
            <a:off x="-94430" y="147426"/>
            <a:ext cx="2080870" cy="1387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247</Words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ГБПОУ СПО СО  «Северный педагогический колледж» </vt:lpstr>
      <vt:lpstr>Семейные традиции  </vt:lpstr>
      <vt:lpstr>Слайд 3</vt:lpstr>
      <vt:lpstr>Слайд 4</vt:lpstr>
      <vt:lpstr>Слайд 5</vt:lpstr>
      <vt:lpstr>Основополагающий вопрос: Действительно ли традиции могут сделать семью крепче?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Evgenia</dc:creator>
  <cp:lastModifiedBy>Evgenia</cp:lastModifiedBy>
  <cp:revision>14</cp:revision>
  <dcterms:created xsi:type="dcterms:W3CDTF">2017-03-13T11:23:34Z</dcterms:created>
  <dcterms:modified xsi:type="dcterms:W3CDTF">2017-03-14T11:55:33Z</dcterms:modified>
</cp:coreProperties>
</file>