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0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846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80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272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66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521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515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368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628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840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75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A3E99-24D6-4E26-81B4-16E266041738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1932-F5ED-4A39-9C7F-C67B9D311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40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playcast.ru/uploads/2019/03/31/268603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548680"/>
            <a:ext cx="8964488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 К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солнышку в гости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Учить передавать образ солнышка, с помощью пластилина.</a:t>
            </a:r>
          </a:p>
          <a:p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знакомить детей с техникой 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учить детей создавать изображение приемом размазывания и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примазывания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 элемента к другому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самостоятельность в выполнении задания.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89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ytimg.com/vi/lHVlNi4RZys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96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.gifer.com/Isq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s01.vseosvita.ua/01002og1-e991/0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2407"/>
            <a:ext cx="3810000" cy="464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media.tenor.co/images/380efacdde89432ebbfd1f5805ada51d/ra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4139952" cy="41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44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ytimg.com/vi/lHVlNi4RZys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gifki.org/data/media/361/oblako-animatsionnaya-kartinka-004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2636912"/>
            <a:ext cx="5760640" cy="332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20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.pinimg.com/originals/ac/63/56/ac6356db6d372392fcffd8d7ae1e9b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88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playcast.ru/uploads/2019/03/31/268603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hgard90.tgl.net.ru/images/metod/Pchelki/solnz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712879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66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13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2019-11-01T18:42:24Z</dcterms:created>
  <dcterms:modified xsi:type="dcterms:W3CDTF">2019-11-01T19:25:46Z</dcterms:modified>
</cp:coreProperties>
</file>