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6" r:id="rId3"/>
    <p:sldId id="262" r:id="rId4"/>
    <p:sldId id="263" r:id="rId5"/>
    <p:sldId id="281" r:id="rId6"/>
    <p:sldId id="282" r:id="rId7"/>
    <p:sldId id="264" r:id="rId8"/>
    <p:sldId id="266" r:id="rId9"/>
    <p:sldId id="268" r:id="rId10"/>
    <p:sldId id="269" r:id="rId11"/>
    <p:sldId id="273" r:id="rId12"/>
    <p:sldId id="272" r:id="rId13"/>
    <p:sldId id="274" r:id="rId14"/>
    <p:sldId id="271" r:id="rId15"/>
    <p:sldId id="275" r:id="rId16"/>
    <p:sldId id="270" r:id="rId17"/>
    <p:sldId id="279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C0000"/>
    <a:srgbClr val="753805"/>
    <a:srgbClr val="7A0000"/>
    <a:srgbClr val="2A7E54"/>
    <a:srgbClr val="FFFFCC"/>
    <a:srgbClr val="226845"/>
    <a:srgbClr val="1D591D"/>
    <a:srgbClr val="2A7E2A"/>
    <a:srgbClr val="006000"/>
    <a:srgbClr val="00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8C188D-7AA0-4BD6-A8D1-BDB690168CBD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F235FC-491D-4CE6-9FA4-CB21228CBB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2532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D49EF-2A19-4707-95FB-9FFA73A11003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559DF-501B-481A-AC4F-FF644672BC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9567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559DF-501B-481A-AC4F-FF644672BCC3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B559DF-501B-481A-AC4F-FF644672BCC3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7.png"/><Relationship Id="rId5" Type="http://schemas.microsoft.com/office/2007/relationships/media" Target="../media/media2.mp3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>
            <a:spLocks noGrp="1"/>
          </p:cNvSpPr>
          <p:nvPr>
            <p:ph idx="1"/>
          </p:nvPr>
        </p:nvSpPr>
        <p:spPr>
          <a:xfrm>
            <a:off x="5364088" y="260648"/>
            <a:ext cx="3456384" cy="6264696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800" b="1" dirty="0">
                <a:solidFill>
                  <a:srgbClr val="002060"/>
                </a:solidFill>
              </a:rPr>
              <a:t>Виталий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800" b="1" dirty="0">
                <a:solidFill>
                  <a:srgbClr val="002060"/>
                </a:solidFill>
              </a:rPr>
              <a:t>Бианки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4000" b="1" dirty="0">
              <a:solidFill>
                <a:srgbClr val="00206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000" b="1" dirty="0">
                <a:solidFill>
                  <a:srgbClr val="002060"/>
                </a:solidFill>
              </a:rPr>
              <a:t>«Росянка – комариная смерть»</a:t>
            </a:r>
          </a:p>
        </p:txBody>
      </p:sp>
      <p:pic>
        <p:nvPicPr>
          <p:cNvPr id="20" name="Рисунок 19" descr="Рисунок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636372"/>
            <a:ext cx="6839147" cy="92042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840760" cy="77809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dirty="0">
              <a:solidFill>
                <a:srgbClr val="7A0000"/>
              </a:solidFill>
            </a:endParaRPr>
          </a:p>
        </p:txBody>
      </p:sp>
      <p:pic>
        <p:nvPicPr>
          <p:cNvPr id="1026" name="Picture 2" descr="C:\Users\Dana\Desktop\занятие комар\37598564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896544" cy="660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1979712" y="1628800"/>
            <a:ext cx="6912768" cy="34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lnSpc>
                <a:spcPct val="110000"/>
              </a:lnSpc>
              <a:buClr>
                <a:srgbClr val="2A7E54"/>
              </a:buClr>
              <a:buSzPct val="75000"/>
              <a:buNone/>
            </a:pPr>
            <a:endParaRPr lang="ru-RU" sz="1600" dirty="0"/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688632" cy="706090"/>
          </a:xfrm>
        </p:spPr>
        <p:txBody>
          <a:bodyPr>
            <a:noAutofit/>
          </a:bodyPr>
          <a:lstStyle/>
          <a:p>
            <a:endParaRPr lang="ru-RU" dirty="0">
              <a:solidFill>
                <a:srgbClr val="6C0000"/>
              </a:solidFill>
            </a:endParaRPr>
          </a:p>
        </p:txBody>
      </p:sp>
      <p:pic>
        <p:nvPicPr>
          <p:cNvPr id="8194" name="Picture 2" descr="C:\Users\Dana\Desktop\занятие комар\0_c282f_a75c1f0_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861562" y="188640"/>
            <a:ext cx="7108363" cy="646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9016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5004048" y="2924944"/>
            <a:ext cx="3384376" cy="83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lnSpc>
                <a:spcPct val="110000"/>
              </a:lnSpc>
              <a:buClr>
                <a:srgbClr val="2A7E54"/>
              </a:buClr>
              <a:buSzPct val="75000"/>
              <a:buNone/>
            </a:pPr>
            <a:r>
              <a:rPr lang="ru-RU" sz="4400" b="1" dirty="0">
                <a:solidFill>
                  <a:srgbClr val="002060"/>
                </a:solidFill>
                <a:latin typeface="Arial"/>
                <a:ea typeface="+mj-ea"/>
                <a:cs typeface="+mj-cs"/>
              </a:rPr>
              <a:t>Картуз</a:t>
            </a:r>
            <a:endParaRPr lang="ru-RU" sz="1600" dirty="0"/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688632" cy="70609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Батожок</a:t>
            </a:r>
          </a:p>
        </p:txBody>
      </p:sp>
      <p:pic>
        <p:nvPicPr>
          <p:cNvPr id="9218" name="Picture 2" descr="C:\Users\Dana\Desktop\занятие комар\00006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45465" y="224644"/>
            <a:ext cx="3503429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Dana\Desktop\занятие комар\17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283968" y="3947114"/>
            <a:ext cx="422446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3047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1979712" y="1628800"/>
            <a:ext cx="6912768" cy="34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lnSpc>
                <a:spcPct val="110000"/>
              </a:lnSpc>
              <a:buClr>
                <a:srgbClr val="2A7E54"/>
              </a:buClr>
              <a:buSzPct val="75000"/>
              <a:buNone/>
            </a:pPr>
            <a:endParaRPr lang="ru-RU" sz="1600" dirty="0"/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408712" cy="70609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Правила сбора грибов: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79712" y="1028342"/>
            <a:ext cx="69127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• </a:t>
            </a:r>
            <a:r>
              <a:rPr lang="ru-RU" sz="3200" dirty="0"/>
              <a:t>Нельзя брать незнакомый гриб.</a:t>
            </a:r>
          </a:p>
          <a:p>
            <a:r>
              <a:rPr lang="ru-RU" sz="3200" dirty="0"/>
              <a:t>• Место для сбора грибов не должно быть расположено возле дорог.</a:t>
            </a:r>
          </a:p>
          <a:p>
            <a:r>
              <a:rPr lang="ru-RU" sz="3200" dirty="0"/>
              <a:t>• Собирать грибы лучше всего в утренние часы.</a:t>
            </a:r>
          </a:p>
          <a:p>
            <a:r>
              <a:rPr lang="ru-RU" sz="3200" dirty="0"/>
              <a:t>• Нельзя пробовать грибы на вкус.</a:t>
            </a:r>
          </a:p>
          <a:p>
            <a:r>
              <a:rPr lang="ru-RU" sz="3200" dirty="0"/>
              <a:t>• Нельзя вырывать грибы из грибницы. </a:t>
            </a:r>
          </a:p>
          <a:p>
            <a:r>
              <a:rPr lang="ru-RU" sz="3200" dirty="0"/>
              <a:t>• Нежелательно использовать пластиковые ведра и целлофановые мешки для сбора грибов.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38752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1979712" y="1628800"/>
            <a:ext cx="6912768" cy="34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lnSpc>
                <a:spcPct val="110000"/>
              </a:lnSpc>
              <a:buClr>
                <a:srgbClr val="2A7E54"/>
              </a:buClr>
              <a:buSzPct val="75000"/>
              <a:buNone/>
            </a:pPr>
            <a:endParaRPr lang="ru-RU" sz="1600" dirty="0"/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688632" cy="706090"/>
          </a:xfrm>
        </p:spPr>
        <p:txBody>
          <a:bodyPr>
            <a:noAutofit/>
          </a:bodyPr>
          <a:lstStyle/>
          <a:p>
            <a:endParaRPr lang="ru-RU" dirty="0">
              <a:solidFill>
                <a:srgbClr val="6C0000"/>
              </a:solidFill>
            </a:endParaRPr>
          </a:p>
        </p:txBody>
      </p:sp>
      <p:pic>
        <p:nvPicPr>
          <p:cNvPr id="10242" name="Picture 2" descr="C:\Users\Dana\Desktop\занятие комар\13281598-Векторные-иллюстрации-mosquito-мультфильм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55096" y="332335"/>
            <a:ext cx="6739111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5416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1979712" y="1628800"/>
            <a:ext cx="6912768" cy="34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lnSpc>
                <a:spcPct val="110000"/>
              </a:lnSpc>
              <a:buClr>
                <a:srgbClr val="2A7E54"/>
              </a:buClr>
              <a:buSzPct val="75000"/>
              <a:buNone/>
            </a:pPr>
            <a:endParaRPr lang="ru-RU" sz="1600" dirty="0"/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688632" cy="70609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«Сохатый»</a:t>
            </a:r>
          </a:p>
        </p:txBody>
      </p:sp>
      <p:pic>
        <p:nvPicPr>
          <p:cNvPr id="11266" name="Picture 2" descr="C:\Users\Dana\Desktop\занятие комар\лось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905532" y="1268760"/>
            <a:ext cx="6823924" cy="533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1013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1979712" y="1628800"/>
            <a:ext cx="6912768" cy="34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lnSpc>
                <a:spcPct val="110000"/>
              </a:lnSpc>
              <a:buClr>
                <a:srgbClr val="2A7E54"/>
              </a:buClr>
              <a:buSzPct val="75000"/>
              <a:buNone/>
            </a:pPr>
            <a:endParaRPr lang="ru-RU" sz="1600" dirty="0"/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688632" cy="70609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Соха</a:t>
            </a:r>
          </a:p>
        </p:txBody>
      </p:sp>
      <p:pic>
        <p:nvPicPr>
          <p:cNvPr id="12291" name="Picture 3" descr="C:\Users\Dana\Desktop\занятие комар\Sokha-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03848" y="3717032"/>
            <a:ext cx="5688632" cy="2910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Dana\Desktop\занятие комар\125-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0125" y="1124744"/>
            <a:ext cx="4945144" cy="296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8538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1979712" y="1628800"/>
            <a:ext cx="6912768" cy="34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lnSpc>
                <a:spcPct val="110000"/>
              </a:lnSpc>
              <a:buClr>
                <a:srgbClr val="2A7E54"/>
              </a:buClr>
              <a:buSzPct val="75000"/>
              <a:buNone/>
            </a:pPr>
            <a:endParaRPr lang="ru-RU" sz="1600" dirty="0"/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688632" cy="706090"/>
          </a:xfrm>
        </p:spPr>
        <p:txBody>
          <a:bodyPr>
            <a:noAutofit/>
          </a:bodyPr>
          <a:lstStyle/>
          <a:p>
            <a:endParaRPr lang="ru-RU" dirty="0">
              <a:solidFill>
                <a:srgbClr val="6C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2550" y="260291"/>
            <a:ext cx="8881938" cy="6407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09587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1979712" y="1628800"/>
            <a:ext cx="6912768" cy="34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lnSpc>
                <a:spcPct val="110000"/>
              </a:lnSpc>
              <a:buClr>
                <a:srgbClr val="2A7E54"/>
              </a:buClr>
              <a:buSzPct val="75000"/>
              <a:buNone/>
            </a:pPr>
            <a:endParaRPr lang="ru-RU" sz="1600" dirty="0"/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688632" cy="706090"/>
          </a:xfrm>
        </p:spPr>
        <p:txBody>
          <a:bodyPr>
            <a:noAutofit/>
          </a:bodyPr>
          <a:lstStyle/>
          <a:p>
            <a:endParaRPr lang="ru-RU" dirty="0">
              <a:solidFill>
                <a:srgbClr val="6C0000"/>
              </a:solidFill>
            </a:endParaRPr>
          </a:p>
        </p:txBody>
      </p:sp>
      <p:pic>
        <p:nvPicPr>
          <p:cNvPr id="14338" name="Picture 2" descr="C:\Users\Dana\Desktop\занятие комар\40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382370"/>
            <a:ext cx="8637484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6807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осянка поймала добычу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188640"/>
            <a:ext cx="8640959" cy="6480720"/>
          </a:xfr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688632" cy="706090"/>
          </a:xfrm>
        </p:spPr>
        <p:txBody>
          <a:bodyPr>
            <a:noAutofit/>
          </a:bodyPr>
          <a:lstStyle/>
          <a:p>
            <a:endParaRPr lang="ru-RU" dirty="0">
              <a:solidFill>
                <a:srgbClr val="6C0000"/>
              </a:solidFill>
            </a:endParaRPr>
          </a:p>
        </p:txBody>
      </p:sp>
      <p:pic>
        <p:nvPicPr>
          <p:cNvPr id="3" name="музык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956376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290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5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272808" cy="460851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30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ПУТЕШЕСТВИЕ В ЛЕС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627784" y="1556792"/>
            <a:ext cx="597666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spcBef>
                <a:spcPct val="20000"/>
              </a:spcBef>
              <a:buSzPct val="75000"/>
            </a:pPr>
            <a:endParaRPr lang="ru-RU" sz="2800" dirty="0"/>
          </a:p>
        </p:txBody>
      </p:sp>
      <p:pic>
        <p:nvPicPr>
          <p:cNvPr id="5" name="Рисунок 4" descr="Рисунок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624736" cy="77809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>
                <a:solidFill>
                  <a:srgbClr val="7A0000"/>
                </a:solidFill>
              </a:rPr>
              <a:t>Название</a:t>
            </a:r>
            <a:r>
              <a:rPr lang="ru-RU" dirty="0">
                <a:solidFill>
                  <a:srgbClr val="006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dirty="0">
                <a:solidFill>
                  <a:srgbClr val="7A0000"/>
                </a:solidFill>
              </a:rPr>
              <a:t>списка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34083" y="548680"/>
            <a:ext cx="7242371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131840" y="723116"/>
            <a:ext cx="5543003" cy="745984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635896" y="332656"/>
            <a:ext cx="5040560" cy="77809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ru-RU" dirty="0">
              <a:solidFill>
                <a:srgbClr val="753805"/>
              </a:solidFill>
            </a:endParaRPr>
          </a:p>
        </p:txBody>
      </p:sp>
      <p:pic>
        <p:nvPicPr>
          <p:cNvPr id="3074" name="Picture 2" descr="C:\Users\Dana\Desktop\занятие комар\screen1024x1024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79512" y="188640"/>
            <a:ext cx="8781312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1979712" y="1628800"/>
            <a:ext cx="6912768" cy="34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lnSpc>
                <a:spcPct val="110000"/>
              </a:lnSpc>
              <a:buClr>
                <a:srgbClr val="2A7E54"/>
              </a:buClr>
              <a:buSzPct val="75000"/>
              <a:buNone/>
            </a:pPr>
            <a:endParaRPr lang="ru-RU" sz="1600" dirty="0"/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688632" cy="706090"/>
          </a:xfrm>
        </p:spPr>
        <p:txBody>
          <a:bodyPr>
            <a:noAutofit/>
          </a:bodyPr>
          <a:lstStyle/>
          <a:p>
            <a:endParaRPr lang="ru-RU" dirty="0">
              <a:solidFill>
                <a:srgbClr val="6C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60432" y="116632"/>
            <a:ext cx="8424937" cy="654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09857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 txBox="1">
            <a:spLocks/>
          </p:cNvSpPr>
          <p:nvPr/>
        </p:nvSpPr>
        <p:spPr>
          <a:xfrm>
            <a:off x="2123728" y="476672"/>
            <a:ext cx="6408712" cy="38164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>
          <a:xfrm>
            <a:off x="2195736" y="5229200"/>
            <a:ext cx="6552728" cy="1035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83768" y="3645024"/>
            <a:ext cx="5543003" cy="7459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Насекомые - вредители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6854" y="1268760"/>
            <a:ext cx="4633828" cy="5143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39952" y="2808709"/>
            <a:ext cx="4694237" cy="345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27337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 txBox="1">
            <a:spLocks/>
          </p:cNvSpPr>
          <p:nvPr/>
        </p:nvSpPr>
        <p:spPr>
          <a:xfrm>
            <a:off x="2123728" y="476672"/>
            <a:ext cx="6408712" cy="38164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5"/>
          <p:cNvSpPr txBox="1">
            <a:spLocks/>
          </p:cNvSpPr>
          <p:nvPr/>
        </p:nvSpPr>
        <p:spPr>
          <a:xfrm>
            <a:off x="2195736" y="5229200"/>
            <a:ext cx="6552728" cy="1035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83768" y="3645024"/>
            <a:ext cx="5543003" cy="7459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33485" y="1844824"/>
            <a:ext cx="8532440" cy="4854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Полезные насекомые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1979712" y="1628800"/>
            <a:ext cx="6912768" cy="34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lnSpc>
                <a:spcPct val="110000"/>
              </a:lnSpc>
              <a:buClr>
                <a:srgbClr val="2A7E54"/>
              </a:buClr>
              <a:buSzPct val="75000"/>
              <a:buNone/>
            </a:pPr>
            <a:endParaRPr lang="ru-RU" sz="1600" dirty="0"/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499991" y="274638"/>
            <a:ext cx="4320481" cy="1282154"/>
          </a:xfrm>
        </p:spPr>
        <p:txBody>
          <a:bodyPr>
            <a:noAutofit/>
          </a:bodyPr>
          <a:lstStyle/>
          <a:p>
            <a:r>
              <a:rPr lang="ru-RU" sz="4800" b="1" dirty="0" err="1">
                <a:solidFill>
                  <a:srgbClr val="002060"/>
                </a:solidFill>
              </a:rPr>
              <a:t>Копалуха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3" y="243710"/>
            <a:ext cx="4752528" cy="422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Users\Dana\Desktop\занятие комар\a20aeba9a1fa2e4efebdfd9c9671d0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96532" y="3501007"/>
            <a:ext cx="5359796" cy="314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9407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Grp="1" noChangeArrowheads="1"/>
          </p:cNvSpPr>
          <p:nvPr>
            <p:ph idx="1"/>
          </p:nvPr>
        </p:nvSpPr>
        <p:spPr bwMode="auto">
          <a:xfrm>
            <a:off x="1979712" y="1628800"/>
            <a:ext cx="6912768" cy="34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just">
              <a:lnSpc>
                <a:spcPct val="110000"/>
              </a:lnSpc>
              <a:buClr>
                <a:srgbClr val="2A7E54"/>
              </a:buClr>
              <a:buSzPct val="75000"/>
              <a:buNone/>
            </a:pPr>
            <a:endParaRPr lang="ru-RU" sz="1600" dirty="0"/>
          </a:p>
        </p:txBody>
      </p:sp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696" y="548680"/>
            <a:ext cx="6839147" cy="92042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688632" cy="706090"/>
          </a:xfrm>
        </p:spPr>
        <p:txBody>
          <a:bodyPr>
            <a:noAutofit/>
          </a:bodyPr>
          <a:lstStyle/>
          <a:p>
            <a:endParaRPr lang="ru-RU" dirty="0">
              <a:solidFill>
                <a:srgbClr val="6C000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77264" y="359201"/>
            <a:ext cx="8798965" cy="61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184315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</TotalTime>
  <Words>84</Words>
  <Application>Microsoft Office PowerPoint</Application>
  <PresentationFormat>Экран (4:3)</PresentationFormat>
  <Paragraphs>22</Paragraphs>
  <Slides>18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ПУТЕШЕСТВИЕ В ЛЕС</vt:lpstr>
      <vt:lpstr>Название списка</vt:lpstr>
      <vt:lpstr>Слайд 4</vt:lpstr>
      <vt:lpstr>Слайд 5</vt:lpstr>
      <vt:lpstr>Насекомые - вредители</vt:lpstr>
      <vt:lpstr>Полезные насекомые</vt:lpstr>
      <vt:lpstr>Копалуха</vt:lpstr>
      <vt:lpstr>Слайд 9</vt:lpstr>
      <vt:lpstr>Слайд 10</vt:lpstr>
      <vt:lpstr>Батожок</vt:lpstr>
      <vt:lpstr>Правила сбора грибов:</vt:lpstr>
      <vt:lpstr>Слайд 13</vt:lpstr>
      <vt:lpstr>«Сохатый»</vt:lpstr>
      <vt:lpstr>Соха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admin</cp:lastModifiedBy>
  <cp:revision>38</cp:revision>
  <dcterms:created xsi:type="dcterms:W3CDTF">2014-08-08T16:01:14Z</dcterms:created>
  <dcterms:modified xsi:type="dcterms:W3CDTF">2019-10-19T04:20:39Z</dcterms:modified>
</cp:coreProperties>
</file>