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9"/>
    <p:sldId id="263" r:id="rId10"/>
    <p:sldId id="264" r:id="rId11"/>
    <p:sldId id="265" r:id="rId12"/>
    <p:sldId id="267" r:id="rId13"/>
    <p:sldId id="268" r:id="rId14"/>
    <p:sldId id="266" r:id="rId15"/>
    <p:sldId id="269" r:id="rId16"/>
    <p:sldId id="274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91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0C7-0B88-4125-B5FF-E30C2ECB4A25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9401-1FC0-4718-B682-35E0BEBD3D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0C7-0B88-4125-B5FF-E30C2ECB4A25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9401-1FC0-4718-B682-35E0BEBD3D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0C7-0B88-4125-B5FF-E30C2ECB4A25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9401-1FC0-4718-B682-35E0BEBD3D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0C7-0B88-4125-B5FF-E30C2ECB4A25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9401-1FC0-4718-B682-35E0BEBD3D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0C7-0B88-4125-B5FF-E30C2ECB4A25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9401-1FC0-4718-B682-35E0BEBD3D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0C7-0B88-4125-B5FF-E30C2ECB4A25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9401-1FC0-4718-B682-35E0BEBD3D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0C7-0B88-4125-B5FF-E30C2ECB4A25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9401-1FC0-4718-B682-35E0BEBD3D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0C7-0B88-4125-B5FF-E30C2ECB4A25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9401-1FC0-4718-B682-35E0BEBD3D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0C7-0B88-4125-B5FF-E30C2ECB4A25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9401-1FC0-4718-B682-35E0BEBD3D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0C7-0B88-4125-B5FF-E30C2ECB4A25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9401-1FC0-4718-B682-35E0BEBD3D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0C7-0B88-4125-B5FF-E30C2ECB4A25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9401-1FC0-4718-B682-35E0BEBD3D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7D0C7-0B88-4125-B5FF-E30C2ECB4A25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39401-1FC0-4718-B682-35E0BEBD3D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857233"/>
            <a:ext cx="7678636" cy="228601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Рождественская звезда .</a:t>
            </a:r>
            <a:b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Рождение</a:t>
            </a:r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 Иисуса</a:t>
            </a:r>
            <a:endParaRPr lang="ru-RU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43570" y="3286124"/>
            <a:ext cx="2857520" cy="2786082"/>
          </a:xfrm>
        </p:spPr>
        <p:txBody>
          <a:bodyPr>
            <a:normAutofit/>
          </a:bodyPr>
          <a:lstStyle/>
          <a:p>
            <a:pPr algn="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Разработала руководитель кружка «Моделирование из бисера»</a:t>
            </a:r>
          </a:p>
          <a:p>
            <a:pPr algn="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Павлова О. Е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.</a:t>
            </a:r>
            <a:endParaRPr lang="ru-RU" sz="28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21505" name="Picture 1" descr="D:\анимация\новый год\0_e98dc_45a54382_M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-62900" y="688959"/>
            <a:ext cx="2834700" cy="602844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496" y="274638"/>
            <a:ext cx="4686304" cy="594044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С той ночи в небесах, горючая, златая,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Звезда является на небе каждый год,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И, сердце трепетом священным зажигая,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К Христу – Спасителю рожденному зовет.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 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Много было в небе звезд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Теплой ночью ясной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Тихо спал Иисус Христос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На соломе в яслях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 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Дева-Мать, </a:t>
            </a:r>
            <a:r>
              <a:rPr lang="ru-RU" sz="2000" b="1" dirty="0" err="1" smtClean="0">
                <a:solidFill>
                  <a:srgbClr val="002060"/>
                </a:solidFill>
                <a:latin typeface="Monotype Corsiva" pitchFamily="66" charset="0"/>
              </a:rPr>
              <a:t>склонясь</a:t>
            </a: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 над Ним,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Нежно напевала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Ночь мерцала золотым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Звездным покрывало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 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Пели ангелы Христу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Славим Рожденье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В мир принес Он красоту</a:t>
            </a:r>
            <a:b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Веру во спасенье!</a:t>
            </a:r>
            <a:endParaRPr lang="ru-RU" sz="2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073" name="Picture 1" descr="D:\ангели\805303.jpg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357158" y="1000108"/>
            <a:ext cx="3657742" cy="5191118"/>
          </a:xfrm>
          <a:prstGeom prst="rect">
            <a:avLst/>
          </a:prstGeom>
          <a:ln w="38100"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Волхвы, идущие за звездой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857752" y="1285860"/>
            <a:ext cx="400052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  Иерусалиме, в это время правил царь Ирод. И вот к нему приходят волхвы и говорят: «Мы видели звезду на востоке, она нам говорит, что родился новый царь. Мы пришли поклониться Ему. Ирод очень испугался - ведь появился какой-то новый царь помимо него. И приказал волхвам идти туда, куда указывает им путеводная звезда, а потом рассказать ему, куда она их привет.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sp>
        <p:nvSpPr>
          <p:cNvPr id="2051" name="AutoShape 3" descr="https://pravme.ru/wp-content/uploads/images/00/04/83/2016/01/07/cc427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cc427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252" y="1531938"/>
            <a:ext cx="3429024" cy="4933847"/>
          </a:xfrm>
          <a:prstGeom prst="rect">
            <a:avLst/>
          </a:prstGeom>
          <a:ln w="38100"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274638"/>
            <a:ext cx="4186238" cy="6226196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И было чудо на земле,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И было чудо в небесах: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Как солнце, вспыхнула в лучах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Звезда в полночной мгле.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 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Она плыла над миром слез,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И свет ее сиял,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И бедным пастырям вещал,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Что родился Христос.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 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И в Вифлеем волхвы за ней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Дары свои несли.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А на соломе там </a:t>
            </a:r>
            <a:r>
              <a:rPr lang="ru-RU" sz="2200" b="1" dirty="0" smtClean="0">
                <a:solidFill>
                  <a:srgbClr val="002060"/>
                </a:solidFill>
                <a:latin typeface="Monotype Corsiva" pitchFamily="66" charset="0"/>
              </a:rPr>
              <a:t>Они </a:t>
            </a: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Monotype Corsiva" pitchFamily="66" charset="0"/>
              </a:rPr>
              <a:t>Царя Царей нашли 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5602" name="AutoShape 2" descr="Grandma Rose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6" name="Picture 6" descr="http://rojdestvo.paskha.ru/content/images/Sokolova.jpg"/>
          <p:cNvPicPr>
            <a:picLocks noChangeAspect="1" noChangeArrowheads="1"/>
          </p:cNvPicPr>
          <p:nvPr/>
        </p:nvPicPr>
        <p:blipFill>
          <a:blip r:embed="rId4"/>
          <a:srcRect l="9831" t="2804" r="7303" b="3270"/>
          <a:stretch>
            <a:fillRect/>
          </a:stretch>
        </p:blipFill>
        <p:spPr bwMode="auto">
          <a:xfrm>
            <a:off x="357158" y="1500174"/>
            <a:ext cx="4214842" cy="4786346"/>
          </a:xfrm>
          <a:prstGeom prst="rect">
            <a:avLst/>
          </a:prstGeom>
          <a:ln w="38100"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Волхвы преподносят дары</a:t>
            </a: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715008" y="1714488"/>
            <a:ext cx="307180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 вот звезда привела волхвов к младенцу. Поклонились они младенцу и принесли ему дары. Золото, ладан и смирну. Ладан и смирна - это специальные ароматические вещества. Волхвы решили не возвращаться к Ироду, а ушли к себе домой.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24579" name="Picture 3" descr="https://b1.culture.ru/c/62403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9" y="2143116"/>
            <a:ext cx="5094268" cy="3357586"/>
          </a:xfrm>
          <a:prstGeom prst="rect">
            <a:avLst/>
          </a:prstGeom>
          <a:ln w="38100"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274638"/>
            <a:ext cx="4043362" cy="6369072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Стояла зима.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Дул ветер из степи.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И холодно было младенцу в вертепе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На склоне холма.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Его согревало дыханье вола,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Домашние звери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Стояли в пещере,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Над яслями теплая дымка плыла….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Он спал, весь сияющий, в яслях из дуба,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Как месяца луч в углубленье дупла.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Ему заменяли овчинную шубу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Ослиные губы и ноздри вола.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Стояли в тени, словно в сумраке хлева,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Шептались, едва подбирая слова.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Вдруг кто-то в потемках, немного налево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От яслей рукой отодвинул волхва,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И тот оглянулся. С порога на деву,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Как гостья смотрела звезда Рождества.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26" name="AutoShape 2" descr="https://ae01.alicdn.com/kf/HTB1DvcVjASWBuNjSszdq6zeSpXaY/3d-3D.jpg_640x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3d-3D.jpg_640x640.jpg"/>
          <p:cNvPicPr>
            <a:picLocks noChangeAspect="1"/>
          </p:cNvPicPr>
          <p:nvPr/>
        </p:nvPicPr>
        <p:blipFill>
          <a:blip r:embed="rId4"/>
          <a:srcRect l="2336" t="2577" r="1980" b="4638"/>
          <a:stretch>
            <a:fillRect/>
          </a:stretch>
        </p:blipFill>
        <p:spPr>
          <a:xfrm>
            <a:off x="310896" y="2420888"/>
            <a:ext cx="4286280" cy="2571768"/>
          </a:xfrm>
          <a:prstGeom prst="rect">
            <a:avLst/>
          </a:prstGeom>
          <a:ln w="38100"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357818" y="214290"/>
            <a:ext cx="3428992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Сегодня ангелы на небе ликуют и поют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 люди с радостью особой сегодня в храм идут,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 ночью месяц золотистый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Нам улыбается с небес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 сугробах бело-серебристых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Сегодня есть особый блеск.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Святая ночь на землю опустилась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Великой радостью по миру разлилась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 пещере бедной, у Марии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Спаситель Мира родился!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Праздник великий настал уже снова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Всюду веселье, пиры, торжество…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Вспомним, какое поведал нам слово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28676" name="Picture 4" descr="http://www.logoslovo.ru/media/pic_middle/12/3773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089604"/>
            <a:ext cx="4000528" cy="5254028"/>
          </a:xfrm>
          <a:prstGeom prst="rect">
            <a:avLst/>
          </a:prstGeom>
          <a:ln w="38100"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Золотое правило</a:t>
            </a: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357818" y="1714488"/>
            <a:ext cx="35719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Каждый да будет сейчас милосердным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 слабым, сиротам, убогим, больным!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Тем, что имеет, поделится с бедным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 назовет его братом своим!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Так окажите же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други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участье: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Многие встретят в нужде Рождество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Доброе дело – великое счастье,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Это святое души торжество!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40" y="1417638"/>
            <a:ext cx="3643338" cy="4857783"/>
          </a:xfrm>
          <a:prstGeom prst="rect">
            <a:avLst/>
          </a:prstGeom>
          <a:ln w="38100"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14422"/>
            <a:ext cx="5500694" cy="5643578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С Рождеством Христовым, дорогие дети!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Видите, как светит звездочка в ночи?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Но одна большая звездочка святая,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Прямо в наше сердце льет свои лучи.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Вместе с Иисусом звездочка явилась,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Чтобы ярким светом людям возвещать,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Что в убогих яслях ласково склонилась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Над Христом – Младенцем радостная мать.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Вам хочу напомнить, дорогие дети,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Чтобы в этом мире звездочками быть,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Этого Младенца вашим чистым сердцем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Больше всех на свете вы должны любить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Кругом рождественская мгла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Во мгле гудят колокола,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И с ними в лад слова звучат.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«Мир на земле и счастья всем».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Я чувствовал, как в этот день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Жизнь городов и деревень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Объединив, звучит призыв:</a:t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«Мир на земле и счастья всем».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solidFill>
                  <a:schemeClr val="bg1"/>
                </a:solidFill>
              </a:rPr>
              <a:t> 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pic>
        <p:nvPicPr>
          <p:cNvPr id="27649" name="Picture 1" descr="D:\всё по работе\работа\бісероплетіння\звезда\звезда\be80fc7728f0cc9687046e97a456485c.jpg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 l="25625" r="27500"/>
          <a:stretch>
            <a:fillRect/>
          </a:stretch>
        </p:blipFill>
        <p:spPr bwMode="auto">
          <a:xfrm>
            <a:off x="5214942" y="1142984"/>
            <a:ext cx="3571900" cy="5067300"/>
          </a:xfrm>
          <a:prstGeom prst="rect">
            <a:avLst/>
          </a:prstGeom>
          <a:ln w="38100"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9058" y="857232"/>
            <a:ext cx="4757742" cy="514353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В </a:t>
            </a: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те времена в стране иудеев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в </a:t>
            </a: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маленьком городе </a:t>
            </a:r>
            <a:r>
              <a:rPr lang="ru-RU" sz="2800" b="1" dirty="0" err="1">
                <a:solidFill>
                  <a:srgbClr val="002060"/>
                </a:solidFill>
                <a:latin typeface="Monotype Corsiva" pitchFamily="66" charset="0"/>
              </a:rPr>
              <a:t>Назарете</a:t>
            </a: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 жила девушка, по имени Мария. Она любила Господа и имела чистое сердце. Мария тогда была не замужем, но была обручена с благочестивым верующим человеком по имени Иосиф. </a:t>
            </a:r>
            <a:b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0242" name="Picture 2" descr="https://pp.userapi.com/c629422/v629422613/2f3d9/qQfZOABfWJ4.jpg?ava=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9632" y="482182"/>
            <a:ext cx="2357454" cy="5893635"/>
          </a:xfrm>
          <a:prstGeom prst="rect">
            <a:avLst/>
          </a:prstGeom>
          <a:ln w="38100"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Мария и ангел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9219" name="Picture 3" descr="Картинки по запросу Открытки Мария и ангел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357298"/>
            <a:ext cx="4000528" cy="5090672"/>
          </a:xfrm>
          <a:prstGeom prst="rect">
            <a:avLst/>
          </a:prstGeom>
          <a:ln w="38100"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714876" y="1785926"/>
            <a:ext cx="4143404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Они только хотели пожениться, как вдруг к Марии явился Ангел Господень и сказал: «Мария, в свой срок ты родишь сына от Духа Святого». Так и случилось - родила Мария Сына и назвала его Иисус.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Мария и Иосиф в Вифлееме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215074" y="2500306"/>
            <a:ext cx="22860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Monotype Corsiva" pitchFamily="66" charset="0"/>
              </a:rPr>
              <a:t>Мария и Иосиф отправились в Вифлеем, город своих предков. Мест 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а для ночлега  нигде не </a:t>
            </a:r>
            <a:r>
              <a:rPr lang="ru-RU" sz="2400" b="1" dirty="0">
                <a:solidFill>
                  <a:srgbClr val="002060"/>
                </a:solidFill>
                <a:latin typeface="Monotype Corsiva" pitchFamily="66" charset="0"/>
              </a:rPr>
              <a:t>оказалось</a:t>
            </a:r>
          </a:p>
        </p:txBody>
      </p:sp>
      <p:sp>
        <p:nvSpPr>
          <p:cNvPr id="8194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mary-joseph-nativity-art-lds-191342-wallpap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1428736"/>
            <a:ext cx="5569485" cy="3929090"/>
          </a:xfrm>
          <a:prstGeom prst="rect">
            <a:avLst/>
          </a:prstGeom>
          <a:ln w="38100"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Мария и Иосиф у колыбели</a:t>
            </a: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286380" y="1928802"/>
            <a:ext cx="314327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 они разместились в загоне для скота.  По древнему преданию этот хлев находился в пещере. В этой пещере Мария и родила Сына.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1" name="AutoShape 3" descr="data:image/jpeg;base64,/9j/4AAQSkZJRgABAQAAAQABAAD/2wCEAAkGBxMTEhUTExMWFhUXGR0ZGBgYGBoYHRgaGhgXGhsbHhgYHSggGholHxcaITEhJSkrLi4uGh8zODMtNygtLisBCgoKDg0OGhAQGy0lICYtLS0tLS0tLS0tLS0tLS0tLS0tLS0tLS0tLS0tLS0tLS0tLS0tLS0tLS0tLS0tLS0tLf/AABEIAQMAwwMBIgACEQEDEQH/xAAcAAABBQEBAQAAAAAAAAAAAAAFAAIDBAYBBwj/xABBEAABAwEFBAcGBAUDBAMAAAABAAIRAwQFEiExQVFhcQYTIoGRofAyc7GywdE0QlLhFCNicvEkM5IHFRaCF6LC/8QAGgEAAwEBAQEAAAAAAAAAAAAAAQIDBAAFBv/EACgRAAICAgICAQMEAwAAAAAAAAABAhEDIRIxE0EEIlFhBTKBwUJxkf/aAAwDAQACEQMRAD8Aw2KE0vBHFRlyieJ0PnzXGsmLyE7rjvVdpI1TmAngjRxaD/QTmVM8tVHoE6kJQCwvRaXNkZ7wo7fYZEt11hKw1CDki5oEiY7kGwVRkKlIqOmSCj963fljaOY8z3oJTIRs46CuFyleAWzt+P7qDTIrgMRcSnFx9c10CTAUuDLNAKQwkRnKZ1U6J0b+5dDoQCRYHbOXriulhGo5bj4fBTvp5SdOGxTBpHEHwP2KYUok5/X1ktBcFiLzJGQ8+Cp2W7y9zRGZP1z8M1u7tsAZDQIHrP6pJM5ypFmx0cIn0FLaLL1ohxPV/mH6hrE7t/7qY5kAZbkJ6Y291OzlrBGPs4v0g68ZPrYpomlZi+lF6CrWJbGBuTdmQ/dAS/j65J5dP7pnVE+H+PXBWSK1o+qLm/D0fds+UJJXN+Ho+7Z8oSRMh8tlpAlRFu0eKdUqTmT6jcu0wXaBH/Rp/LOUmeipC/dmuPYWnPy0SaZQYbvo61+9G7out1RsxAd7JnXODA1+CEUWDFEr0q7GVrPTZ/KY5rsIwj2hMdokjVKzm6RSuXo31VY9Y8S1uMtgZDPIoibvDafWOgSOy3ae7crVew1TVGJze0c4cCQMyJG7nuKdet21C4u7RpjLFIOwbtBOSEiSny7AoaDE7dD9Oazd/XWGfzGZsOo3H94WlbS58R60XKdnaXFrvZeMx9kqY90YJxT6DATMTlmr953YaFR1M5gZt4tOcq7YLIZBhM5FYx5FOnYA4gRxVsWOmCQQfHT7lGLNY3ZkBVX2B0kGQp89l1FFK3XBNPrabsTB7UgyDyE5cdFn69AiRtWpsFqfReRngcIP3Xb9u1hZ1oEOOo2c+R8k8ZEZR49mcu98GDOa0TaTMInMbt3ehVmohzRIgjxB5olQpkwBqStkdRtnn5fqloKXJYg0Y+JAnzWhoUlBTpABoAyaI9d6sMfAO5YpO3ZYkYxZvp+4dUGxnM9w2ea0zXwJKxt9VDVe4HPZCbFBzZ0snDZiGUMwBtV6jYTll4ZpWuxYTLd/02+Cv3ZagYxd/itMIq6YMmR8eUT6IuoRQpe7b8oSTrtP8mn/AGN+UJKJM+V3s4LrBHBcNQDM/ZPa4OzkclxfQjUJ4puZOikAC63VccanoHSp9cGuptLnEjG/OBGgacpJ28V6GbsqF40wjMkZw3l60XlF02lzCDuPgtfdt7Vg91VupPbH6gdR59yR/dnSi3s2Ve6qVZ4q0HNa3D2njLMHapLbYgKIcHhzWgzmcznOmkfROuatZ30jTYRTbniDngguGRylUr5vlgs7m0qv5i0gwZHfsOzwQcmJGJmcUE7xqN4VZ7doKZ1xOrTO0/BNLokgc9yUoTW9grMZIlzDlyOo5aK5cdgioMQAA1H24KjZqgzjVH7Pa29kFoBMAkbRsSzbLwTUaD7abD7LBv71WrWJpnGMuW3en2G3gEwwmdhMxu2Jt4Wwn8hjgSp0dszV8WanBAbPEGPXJCLJB9o5NEbTrO7mtFa2hxBAjeNdqp2ikKbi8NcMshsdzRTpj3qgDbbFgeNrSJCtXDZ8dYHYM/XraidurMc0teZcBIIGUeiq1wPwlzvD13rU8lwoxePjK2GapElRgyYUTqmadB8VFBJ7ZUhuWaxltkOzEFbEVIEarN323tEnctPx3UqM+dWgI5jTM9wKrU7KJJHepHuEcVH1hK1uhIpo+jLp/wBil7tnyhJcub8PR92z5QksRU+a7E8ACROUZ8RqqN4Ml43Rnzy/dS0X5Kvafa8NFeX7Ro9jWszCs0QfBV2OM5KzTeRs9ZKLKI0F0Xf1gxSMnAHfB/NyWupUWUpYGucQ04o2AjftGayfRu8jTfpkRBBzkHetfdNOXPLQY9nhsOqz5Wy8aoFXlZ8HaGbXEwe+I5oNVrO36LeX9d4/hjlx71g8OJwbs28k0HaFkkghQrnAI03DMk8TsT2OywkHUnxUdN4BDWiBGXAb+as0tUBGKhTgogbUQIjKQV2jZ5V2jY42LmCM2jQWPB1QeCAMs9I36q1ZabHtMODs94PwVO7hhERkdn7InZ2tA7IAHID4KbVFYzTQBt1kiSglutjyIA00PetdedMRh36oFWsM5/BckdKdAV9nxtEwHRrv+y5/AOp5ERx2HkdquiybdVasteBgcMTCcwdnEbiqL7EZSb2DKUqfrBGeqltlmDNDIOYO8KkHRqFx12WBUgb1mL7tYe6AI38Ufa4jag3SBjS3EBmDsVcTSkJNWjPEqPEuOemFy2k0fSdyfh6HumfIEkrj/DUPdM+QJLIE+WaOQSe+SuZSnYBp90znaoqo0xrHEEQPXqFYNXdqojTGqVMykY6Cl2VGuLQQddm6di1t3dIzReGjtMESOJAxZ85z3LIXa/CQ7aDorDHdsHPXPxSON9jI9ZtN4030jxGix1C6y8gsDi45EAbjr64ojQZTqsYXggkD2TBMfTYrjrUWDA0BrdzdvPaTzUE6ehnJNFSlcRHtEA8xPkrlkugT7QPrihVrvJoPtAJ1jvhuIgPBI1hHYlNmjp2YsOYkK7VpAEKjYrcHBXqjwW8RpxRJluz1GDUieKittQt7VMyDrnogvWvLoy7099MnYWHc0mI3rnKykYF+y2jHM6+vXcrYoADNZ+mHMdMo0+2tNPEF0WhckSs+ziHc1RdSyJV6paAZjaAfiCq9qbDQBsCJMrOE0j/SZHIxKFnciNnqat3z5iEIr1M50j1BTDLR3r9jgs90gbJlrjEZjYitorZSPBZu/LQx0gTO5NHsIGqPO9Ri08E11I71wMC0KTO4xPqa4j/pqHuqfyNSXLgH+ls/uqfyNSUiJ8r4t4SBTDsTkS50niutdG1Mwp0InFlleMpRK7QCZdoNm/ghDDmiVncAAErCjSWC85eSXAADTRRXz0maWEUjLjlPr4rPWp+7b69clZum6MYzIkHQbeZUZJLbKwjbBFVxe6XFymomqwA03SJHEjd64lH33c0GIV6x3W3IEZIc9FeFMj6L352hZ6mWITTcdjszhJ2tPxhaileTmPwuyO5Y2+bkLH9YzQAEQnWe9HFgxklzDhz2CFyaa0Tnj9m2tdQDtA5HhKmsNu3hoHf5zks9d94kiNUSY8anRK4k1Kg/WrU3DL2viglR5Y4keydQrFnrg+y0fFSfxTp2f8R9ly0dz1TQ2y1cJk5jhmprVbmHQ+SYLeDk5rT/AOob8sKKtTac2nuP3+6Yi1sia/PvXaFJjsQOonTUZnMfZQtgZaKu6qQ6Qc5TBoE9ILI6iQ4GWnQ7CNyylucCZHmvTqrm1WFrhIdqOO8cV5/0kuh1E/qafZdsKpFhi70+wGQNpUbqsZR3qJzt6jby9ZqqQx9YXB+Fs/uqfyNSSuD8LZ/c0/kakpkD5jsV3B7S4ugcBPJVK1ItJB2f4RxlMimWiJOUTx2qnVsZaDJBPOT5JIz2bZQSQNYE8hSsaJzyPBNdCfkScTrApmlOoWZ0SRDd7svimPiQ1pzPgOJRSsFP0Nq9qBMcfBHrme5owYjiOZ4SgTrscT7W3dHkjl0vca4LjMYW/XYpZEmXxWuwsxjmHE6m8icyASP3WvuenSrUw5v+D9Ey2XOyqGnGWuGYjWUrstNSi4sawPAGZOTnfSeag2MyG97qAzBBHrxWCvOsKdUtAEHImNseZz8lp+kfSInGQ4AD8haQ4d+juYWENfECTqXSnhH2ddRDtltAaJ9SrLb63g/FZ7rgBJOQVCnWfUO5uwfdUcUSatm4sN/sJImDpBI+MrR2ai94BEZ8R9815k6nhGeqv3DfjqLg1xmmTzw8eSCSBPH9je2iw1W5uY6N4EjxCqNrLQ2K8HMAMy0jfKdbLNQtIJjq37HD6jajxT6M3JrtAHHPPeqVWQTKtW2yVKJh4y2OGhCr2h0jil6KIZRtEHkprZSbWYWOzB8jvCokwnirCKdHVZ59e9iNKoWnu4hVGtXoF92JtZs/mjIrGtumrmcOnHmrKVoN2tn09cP4Wh7qn8jUl24m/wCmoe6Z8jUkCB8w2q0HEA3TTnsUZqOBgldpETiOxQh2Zce5KkbG2SNDnuDWiScgEa6inZ2yQH1dp1a08BtPEqndDxSaah9o5NO4b1XttpnEFaMRa5Fe1Wt1R0kkp11gGrnu9fFNs1PsuduyHEnRSXTAqNLtJgppdOiijVGnY1o2SUMbaC2ocO9aJ9gGUHlxG8IFedB1KriiQ7bGXHw+iwp7LSVo0FivivghjvLTmcz62Ihdt9tYZe0tqEOLtC0kaBpme48Vj7PXfRjq3OBOcjbpP+F23W4uJqOgZbABJy3IcbBordJr7/iK2EZCY4Sh/VluTgQRqNyGVWnNx2mUTpW/rGDH7bBE/qbsniPhG5bHj4x0Qk7djLRidDGgyfuB9VoLLczwwQPDMqn0dpB1YTwAPMwvV6VzFrJa2SVkySd0ikairPOnXI/DJB47eWxVaVh7RBzGkRnzGxejNohrsNSoMf6Q0x4nVQ2y6we0AAd8cNqS2MpJ9g3oleQgWd593i+X7I3X7BkZjaFnqdzEvJJwkezG/f3QMlsLVZHVKLazBLgIqN3wMyOPrm8XZDNFJ2ihVJLSPbpbtXM7t3FALazBtkHQoiazmnEyRwUFW006kh3ZJ8J3jcmuyVUCy/NPdmo32UsJ3J4cidQmqjaqcSQOYVvGE1yKAe2XN+Ho+7Z8oXV26B/Io+7Z8oXFQmfLBII9bEm5kBVm1dfW1PbVgroxtmv0dvCuZAGgTajsTQ7aMjylNe3En2J+E4XaHIg7loekPGIRc2KIjadR8eCe+y9loG6T4qCzdpuAugtJAEaxxROnaMLQCCHaAHwBUr9FlT7DfRm96Zb/AA1pGnsP0LeE80Wva7OyAZexxgEDOdgy2rHfwwzDvbnXfxWjum/q1nbgye3Zi2RmozgpbQixyW4lWpcTqTXOEganG3D5rM3hjc/Cc4zWptl51LUT1hGBuucCQs71zQSRmTkAMzAnYhjVNjRja+op26jIA7yhzIxCMpCvXjOeLszoDqUMougzsC1QdonOr0EbvtZY4HcQfBeydGumQtFHACG1RlB/MAJkLwqnVzO5aHojXLa9N06GefoLNkirZO3R7LY7qFR5qEy4xOc5DTXQcAr9W7iBoqt2W+m1rqoB/tGZiN+pkrQWWqXsBe3CTs3c+KhQ11sylosRB0RS6qxpmSOydfup7eADzXHUclyYslYM6TXHJNWiJnMtG3iPsssLs6zOIW2baS3snMTlw5KjeNCm+XMdhccy0wATvG4p7TJ04gA3XhGboHHRCa9azNOE1HE/0tJHiYCj6RXy0DACHkaknEB/bs7wsdVtziSZPinjGy8PjSauTo2BszXf7dQE/peC0+Ugqgajmuh4I+CAi830xk7uIkeBV6wdJcXYqtbwIGXdu7lTxurMs6jLi2fRN0n+RS92z5QuJXT/ALFKNOrZ8oSXWTPkZlUBJ1TNOdSP6T4JjKRc6PinhrZrQRsLJ5b1btVMBzXQOM5jbmU67rva32n9wyRijd7X+y0lSyZ4pmuMfpKdmuxlU5O6t+oB0nmjgu7rqfV1W4ajdKgOTtx4HghTC2kS0vaf6TB7pGins19taC2Mt2o7jqoOUn0K0l2SvonA5tWMbfZcMpHLeglS8C9zaYyMwTyV+13g98kNKk6OXYzrW1KggnKd0n4KsHpsO3pBaz3UatMMghm2MieHJSOudtEEUKYNT9TtB+y11oNKk2JGiyduvFj3Edjk50DJR5MEXZkr0uQsJfWrtLjsGZ5cEAteERhBHPbyWmvu1SezgH9onwQ6z0Gkhz5e7YDoFeOTirYjjboF2SwuIL3Ahuycp/ZaPo1RitT5/dcvB+kq5cjSKtIj9QSc3LbFyQUdI9Lu9hAy2QVpqF5AN7Q7XDkgt2UZBjeAitVgawnboO9CrMvIzduvssqda72RqOGenFaGz29lSmHtOREhYbprDGOHFo8CPsjlx1evotNNpcGwHAe010bRtG4jyKVx+xeKfDkwtaSDmgPSC04KRjV3ZHf9loqdlqED+WRzyXn/AEtvAF5y7LDhy34ocZ9aIUX+NDyT/CMVeI/M2Y9fdUGaYjojdtofy6nCY79EMpUC54YPZaI5natWJctFv1DIsMeQMtFQwSd6rdZ4I1fFigAAe0QB4En6ILbIBwjZt4/bVehSSo+ZWTk7PrO4D/pbP7qn8jUkuj/4Wz+5p/I1JeebD54vC8qABawEuO8QOazzTnA1K486njC5Za2El+sZjmkejZiiooPWOzsYWipLnuzFMaxvJPst4lMt16VKktacFIGIZIxHnqRx+Cs3ZYS2iXuzqVRLjtDf08v2U1z2Brn4HaSD4GVlclbb2aqdA+rdZbTLtsYvHiit2XAJaXaOZi5HQjwhWr0cCyqdmg74ARG0W3DOF2Hqy2CBoIAJ46SpyyyaoZxSOMu2jo2oA7MGYIIPLMFV7ZY30QARmMvX7Sj11HrHH/YrNJmYwOOW7OCtTSaHy1zYw6NcAcue0KkG4ieRxZ4qW1nh7qlRxdO3cNkKCzXeXOkuJ7M9+S9K6U3G11E1aQDXt9oDIHfkvPGWnC8HYTB7wQtPLlB0PDg0RPsZ2bSANupP2KdZ6NQESXARJ2jwKJXi6KQI2PBHcCrD7WK4DQ0udwGZ3aLLzlR3FXRnLa848NQCdQ4TDh9FrOi9nDpduGXNDbTcNVwGJoYRpie0HXcTKN3JZKlHsnMEZkEH4J009EcvR6FdrsLeefkm3teDWFjHGNDOyTslUbvtXZjd8FBb6ba9UA7o+3rinbpGSMbezH9N31H1B+g1TnymE+5rdWoPbUpOhwycCJDhrmO9F6V2GoLTZ6n+4wtew8Ij4tz5rKMtjqT3BwOIajiJELrZ7HxIwcHCRubw6WWl4gFrAWgZZuJOpk6LJ3g0FhznMeUeWSjr2mauEZdiTxMyMtijt9oGCePr6ob0bfjwxxi3BUdNHF2eUncB+3wTLJZADpqVdut7S0zqcu5K02hrGuefZYCV6vxMSjDk/Z8b+ufLlk+Q4R6WgHf9YNqEiP5bIH97/s1v/wBgsXUzJKK2m0uqAk6vcXeOngAEONPeqydmTFHiqPrXo9+Fs/uafyNSS6P/AIWz+5p/I1Jecz0T5SriC4cZVm66TXGHbwfCVHaW5zvTbI8tKnI3Q6NZWtIUNhtEPLp0CGmvIUdaqQyBq6AO9QUC7mFbbapo0htq1Af/AFBlW3VwXPB2hBXOmrTbspgNH181ea7tEpeNBUtl+6LewBjarPYJh7Oy+J3jUL0Do/fNGq5zWVXOykB/tA6ETtC8sY8ZlDH13NLHAkGZy5ymUbEnVHvrLOXYhsOoWM6SdBmE4mEtGZMbtSfJY+zdOrVTaQx7iG5mYO2Oa3109IX1bLWqVgBFMhvEub8cwO9PxlGmJGW6izzKyNc+Q50U2ZucRPcOJVw9InMGCg3AwiDh9p39ztTO7Tgr9vphrQAAWk5gb4yJ4ZeaLdG7gosZiqtaSXSBkcUjKf6QMxzT5fGoqT/4CSywyuEuvuZSxsrVHznHrYjwNSmc/st9S6PtcAYDGjY3Kf2Ud7XBibIdMZxvjis7nLugviwBYbzmJyO/7qR14tbUAcYLsgdx2IHeQwEmIOsDjPn+yFXtbZax4ObSnj9SAsdSpno1keaj21HQKrQW4ho9pjyy03hZjplc3WPbVYcOfb4ifWapXHfckNJ9cFp7xfLJ4I7TLNOEjE9I7YP4kOGQIg9yDWu2wcPh4qDpPapq8kKp2mXtneAeSvjx3RZ/K8cGjWtrnGym0+w3PiS3CB4lDb+t/WVKdmpnLEMZ3mdFQ/7hhNR20nLnoPCU/ozSbiNRxzBmV6UVSo+VntvI+/7I7KMdV+wA/sm2zWAoG1i17wD7RUrQdYBXMFOz6r6P/hbP7mn8jUkrg/C0PdU/kakvPZvPla2u0UM5p9XtdybGaRm3HpFqnUyhOpv7WLYzTn6nyUNMKRlLYpsqWrvGeJWrRV1VQPDQmPeSY8ktbOuiUPyO8qC2vDW57Ar9G47SWhzaRM6CQD4EyqFq6PW1zs7PV/4/RWxw5MlkyUrQ2hUaKLWxnUBk7jsCO2e83fwracw2R3wZ8EOu7o7aq7m0uqcwtzl4LQJ7vhK9Euv/AKdYmjrXnk3Lz1Vs9OkiHw5+OTlMw9ntZe8NzzcPCc/JeudGbskNNSCW6DI5ZYc0CvD/AKZU2tL6FRzKg0nMHxWh6JsbSpNH54Acd5GSyZIq0b8udZOghfVctGQnhOvBULspOZSL6pwl0y0mQO/7KW+qzh2wwvjVoME8t6y14Xs+uGdWHw4y1js+1MeGyNiRiKDkgT0uqtcYbE8Fj7TZakQWmF6ncl0WNjz15D6u1s9hjnHQbzKOXpclFzCWsAjSAqYlSI5ciTSPn91c04IMFvrRbq5r5/iKbWj2tIVq2dDmVmkkQInLIjasr0btNGxWmqQ4uEYWuIyyOZy5ap8lSX5KRz8hl/2Kn1z264TBdvIAmOAOU8Fmr1sIpPGHnE96I2i1EhzjmXA+JKpXhVxCm7aWt+AWj4y9CfqLSUa/kGF7jqDCs0muAluY4K1WtcMBgSfX1VGix2LsnMrXZ5PZ17yTJ12q3TqkKm+rDodmJz/ZdqEt2yNRyXHONn15cH4Wh7qn8jVxLo/+Fs/uafyNSWBmk+WKIG71rolWeBrt816izofQB7LB5q0OjFIiDSpkcWhRs180eUs3/RWqVNzh2Wk8gSvTm9G6IyawN5SPIFWqN0uYOzEcl1HeSjz65ujFau4BzXMbtMZ90r024+hdGkBDBP6jmVeutjGuhzgSNYzjuGi09OowtyI07/BcqElJsoWW66Q7ORhXzdrI07igNO24ahxHLKDy/wAo7Z7xEaqhIifdzI3ef7hR2TXA4idhEiVcfXa4ZEShlsrRnEEaHZ9lxwUfZJESsff9lNCajHA7x9ck69OkD3FrT2GAjHGruE7G6c1Pab4aGgtGLdClOSei2OHszn/kbnRS/M4wAQZlF6NlwPw4h1kSTllOeEbhvKYbZjzgT8FLRs1Sqf5bebjk1vft5BRWy7dGcvphFSmxjXOIfnhgEu5nNzj5ar0OuS2hBEGNNyhuy6KVml5OOqdXn4AbApnVesJG9XhGkZ8klIy9rcWtZR0NVpz2wCZjyHevNukV2sirHZNNwbkMgSAQDukEEFepdJGN62m6fZa9o7+r+y876RFjnFxeBi7FSD7QBOEkfqAynXyjNOT8tF8UPpPO3PIlvGIUdoqAsaN2XdOSv227HAF7MT6cwHgGDhj4SAToVRNE6QeOq348qTEywc40/RXqPkNG77rtmqw6VM+zxlkoxShaVmTMfha0RV9SusdLS3w+yRpykGESj5EweJn2D0fH+ls/uafyNSS6P/hbP7mn8jUll2MZUNG9RWq2MZEyTuCt1rFOwjks7eNJzKkuBwiDi7MaRGZmfus8rSNUIJumXnXqJypnPfATa9oc7U9wOQQM291VwFCm5+cTEN49o5eaJtsFricDHcGvE+cJU5Mo4wQeumkxjNgVK9beQZYYI2qgP4v2eoeP+J+DihF42a3O7LLJVw7XdnPkA5dTDpLbDl2Xs6scqOc6lwDTxiCe7zR6pVwtk02Di2Wn4wfBZu5xWpgY6FRpG9h+MJ183tUd2WscObSPiu5SFWOLZerXo2CcUQYzy/wVHTtjngkPOWuazeGo4uAa4DDOMgtGIZgZ67R3otdVOrUZ2aVQkxqIAjuAXcpUDxx3TH2hzcJdiLuQk/sgtO7alSs1rTgYczByj7lattwWrDGANHFwy81bui5m0+1Ve1zjsB7I7/zfBdtvfQE1BOux1juNjAJ7XMnCP7jt5LG9Mulr31jSsz3Mp0v0HDiI108htgrY9K78o2ez1Hio11QNIYAR2XHIEAbte5eA3naXQGb+0eMmQPKfBM0rqIcK7lI2Vz9Kq1Ouxr6rqjXuDS17sR7TgJaSZET5L0qlbhTLydQIHevE+gtlFS2U3OzFPtniRp55r1W8ml7i9m2JG4j6IrQuWm7M/wBP73DGUJOZc8kTnHYG/iV5tb7aHySwATJzJceAnRFP+pbXfxDZJIDBkDpm7Z3LN2Wx49+Wycx3Rkikuxot1Roeid8ljSIDmtcRh3tdOXIobebO06CQJGFu4GMp2xpvI1Vuld9NgltV1NxHaxFjmmOIM+ITK13Tq7HxBaUiceVlWnxoBGnO0qX+Fy9o5bDlumFJXs8GAPMSontAyz81e/sQcdjaghR4k9z1ANqKYJH2HcA/0tn91T+RqSVwfhbP7qn8jUkTMZMXkHNa+k6WkTI0Xf8AugIh7GuH9Qn4heYdC74dSqGmcRpv0nOHb+AK2tW0hZ7NUlQYF7NBhtNrR/SI+Csi8GuH6XbDsPMbFkuvkqVtp2I2xTQ074c1wa6I5aq2Okrf0rD1byzLTs0JQK9+kZEspZnfr8UVYON9Hptt6cMYNO4SSfAIP/8AIFR/s0y0bCRr4wvN2Xk/F/MqYn7JzDdvs7e/JXmXpMNBId+Z8y5w2gH7Dds1lOcl0XjhXs3Fm6W1ajobRfl+Z2FgnhkSVLeHTK0UsAJpNLp2OeQAOMZnOMth4LH1ekdMHq2Nh2GCf0giYmc8hmfiqNpvdtUEu1cMTCf6T7MDgSoqeVv8FFiga62326uS19pqRIENc1rZOgxNEHkduWSz1a+mMqEGHNBIIxDGMzsJzyg6ZZrGttjsbmtyaYgRGhkeY81Je1pfUJfha4g4XAtBxEaO3gkbjq070yxNvbOcopaRoek7m1WtNF4dtLCA2RwI1zkQdM81h7QKmMl7HTrGRgab+Xgnm05CMTSOcDTbsz3+K5aqpgEAg5y3b3cFfHDhonOXIgZbajHhzDHAj4g5HciP/kNaSMTmkiCGuIb3CcuSENtBiJy3EeoSac+frYquK9oRbLgtAdOLF4k59+c5KWo52EYXYm6wRsOuncqdmrjtNJjEPPUefkSomVnDQ5j13peIyki/RtIZ7M8DPxByKkNtpn2mAHeMp+yGCrtI+i5Vj1t70eBznrRce6mfykd6gdV2TI47FWLk01U/Em5oneRGXmoXFW3UKYpYhVGOfYj14qmDkikTcj7FuD8LZ/dU/kaklcH4Wz+6p/I1JcSPlqvangyHETJPPEAvQqdZxY0k5x9EklKjVM5Rcc1PiMBJJBkzPX7VdJz1WU604XOnPSfFJJP/AIjw9kN01D2nEy4AkE5596nZXdLnSZyE8Ccwkkpv9w0Xo4+q4tcZziO6P2U9M/7P9x//AF9gkku9fyUILZbKjXwHED9vXkustT5qdo5SRwOID6pJIiMpV7Q6SMRg6jn68guWm1PIguJHP1uSSVCbKto2HaoX5ERuB8QCkkiujp+jjjmFJObuB+6SSLOicDvXikkkuXYkmNcU+lVcwktJacxkYyz+ySSZnEjbbUgdt2m9RuqFxkmT+6SSCFZ9h9H/AMLZ/c0/kakkkuE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3" name="AutoShape 5" descr="data:image/jpeg;base64,/9j/4AAQSkZJRgABAQAAAQABAAD/2wCEAAkGBxMTEhUTExMWFhUXGR0ZGBgYGBoYHRgaGhgXGhsbHhgYHSggGholHxcaITEhJSkrLi4uGh8zODMtNygtLisBCgoKDg0OGhAQGy0lICYtLS0tLS0tLS0tLS0tLS0tLS0tLS0tLS0tLS0tLS0tLS0tLS0tLS0tLS0tLS0tLS0tLf/AABEIAQMAwwMBIgACEQEDEQH/xAAcAAABBQEBAQAAAAAAAAAAAAAFAAIDBAYBBwj/xABBEAABAwEFBAcGBAUDBAMAAAABAAIRAwQFEiExQVFhcQYTIoGRofAyc7GywdE0QlLhFCNicvEkM5IHFRaCF6LC/8QAGgEAAwEBAQEAAAAAAAAAAAAAAQIDBAAFBv/EACgRAAICAgICAQMEAwAAAAAAAAABAhEDIRIxE0EEIlFhBTKBwUJxkf/aAAwDAQACEQMRAD8Aw2KE0vBHFRlyieJ0PnzXGsmLyE7rjvVdpI1TmAngjRxaD/QTmVM8tVHoE6kJQCwvRaXNkZ7wo7fYZEt11hKw1CDki5oEiY7kGwVRkKlIqOmSCj963fljaOY8z3oJTIRs46CuFyleAWzt+P7qDTIrgMRcSnFx9c10CTAUuDLNAKQwkRnKZ1U6J0b+5dDoQCRYHbOXriulhGo5bj4fBTvp5SdOGxTBpHEHwP2KYUok5/X1ktBcFiLzJGQ8+Cp2W7y9zRGZP1z8M1u7tsAZDQIHrP6pJM5ypFmx0cIn0FLaLL1ohxPV/mH6hrE7t/7qY5kAZbkJ6Y291OzlrBGPs4v0g68ZPrYpomlZi+lF6CrWJbGBuTdmQ/dAS/j65J5dP7pnVE+H+PXBWSK1o+qLm/D0fds+UJJXN+Ho+7Z8oSRMh8tlpAlRFu0eKdUqTmT6jcu0wXaBH/Rp/LOUmeipC/dmuPYWnPy0SaZQYbvo61+9G7out1RsxAd7JnXODA1+CEUWDFEr0q7GVrPTZ/KY5rsIwj2hMdokjVKzm6RSuXo31VY9Y8S1uMtgZDPIoibvDafWOgSOy3ae7crVew1TVGJze0c4cCQMyJG7nuKdet21C4u7RpjLFIOwbtBOSEiSny7AoaDE7dD9Oazd/XWGfzGZsOo3H94WlbS58R60XKdnaXFrvZeMx9kqY90YJxT6DATMTlmr953YaFR1M5gZt4tOcq7YLIZBhM5FYx5FOnYA4gRxVsWOmCQQfHT7lGLNY3ZkBVX2B0kGQp89l1FFK3XBNPrabsTB7UgyDyE5cdFn69AiRtWpsFqfReRngcIP3Xb9u1hZ1oEOOo2c+R8k8ZEZR49mcu98GDOa0TaTMInMbt3ehVmohzRIgjxB5olQpkwBqStkdRtnn5fqloKXJYg0Y+JAnzWhoUlBTpABoAyaI9d6sMfAO5YpO3ZYkYxZvp+4dUGxnM9w2ea0zXwJKxt9VDVe4HPZCbFBzZ0snDZiGUMwBtV6jYTll4ZpWuxYTLd/02+Cv3ZagYxd/itMIq6YMmR8eUT6IuoRQpe7b8oSTrtP8mn/AGN+UJKJM+V3s4LrBHBcNQDM/ZPa4OzkclxfQjUJ4puZOikAC63VccanoHSp9cGuptLnEjG/OBGgacpJ28V6GbsqF40wjMkZw3l60XlF02lzCDuPgtfdt7Vg91VupPbH6gdR59yR/dnSi3s2Ve6qVZ4q0HNa3D2njLMHapLbYgKIcHhzWgzmcznOmkfROuatZ30jTYRTbniDngguGRylUr5vlgs7m0qv5i0gwZHfsOzwQcmJGJmcUE7xqN4VZ7doKZ1xOrTO0/BNLokgc9yUoTW9grMZIlzDlyOo5aK5cdgioMQAA1H24KjZqgzjVH7Pa29kFoBMAkbRsSzbLwTUaD7abD7LBv71WrWJpnGMuW3en2G3gEwwmdhMxu2Jt4Wwn8hjgSp0dszV8WanBAbPEGPXJCLJB9o5NEbTrO7mtFa2hxBAjeNdqp2ikKbi8NcMshsdzRTpj3qgDbbFgeNrSJCtXDZ8dYHYM/XraidurMc0teZcBIIGUeiq1wPwlzvD13rU8lwoxePjK2GapElRgyYUTqmadB8VFBJ7ZUhuWaxltkOzEFbEVIEarN323tEnctPx3UqM+dWgI5jTM9wKrU7KJJHepHuEcVH1hK1uhIpo+jLp/wBil7tnyhJcub8PR92z5QksRU+a7E8ACROUZ8RqqN4Ml43Rnzy/dS0X5Kvafa8NFeX7Ro9jWszCs0QfBV2OM5KzTeRs9ZKLKI0F0Xf1gxSMnAHfB/NyWupUWUpYGucQ04o2AjftGayfRu8jTfpkRBBzkHetfdNOXPLQY9nhsOqz5Wy8aoFXlZ8HaGbXEwe+I5oNVrO36LeX9d4/hjlx71g8OJwbs28k0HaFkkghQrnAI03DMk8TsT2OywkHUnxUdN4BDWiBGXAb+as0tUBGKhTgogbUQIjKQV2jZ5V2jY42LmCM2jQWPB1QeCAMs9I36q1ZabHtMODs94PwVO7hhERkdn7InZ2tA7IAHID4KbVFYzTQBt1kiSglutjyIA00PetdedMRh36oFWsM5/BckdKdAV9nxtEwHRrv+y5/AOp5ERx2HkdquiybdVasteBgcMTCcwdnEbiqL7EZSb2DKUqfrBGeqltlmDNDIOYO8KkHRqFx12WBUgb1mL7tYe6AI38Ufa4jag3SBjS3EBmDsVcTSkJNWjPEqPEuOemFy2k0fSdyfh6HumfIEkrj/DUPdM+QJLIE+WaOQSe+SuZSnYBp90znaoqo0xrHEEQPXqFYNXdqojTGqVMykY6Cl2VGuLQQddm6di1t3dIzReGjtMESOJAxZ85z3LIXa/CQ7aDorDHdsHPXPxSON9jI9ZtN4030jxGix1C6y8gsDi45EAbjr64ojQZTqsYXggkD2TBMfTYrjrUWDA0BrdzdvPaTzUE6ehnJNFSlcRHtEA8xPkrlkugT7QPrihVrvJoPtAJ1jvhuIgPBI1hHYlNmjp2YsOYkK7VpAEKjYrcHBXqjwW8RpxRJluz1GDUieKittQt7VMyDrnogvWvLoy7099MnYWHc0mI3rnKykYF+y2jHM6+vXcrYoADNZ+mHMdMo0+2tNPEF0WhckSs+ziHc1RdSyJV6paAZjaAfiCq9qbDQBsCJMrOE0j/SZHIxKFnciNnqat3z5iEIr1M50j1BTDLR3r9jgs90gbJlrjEZjYitorZSPBZu/LQx0gTO5NHsIGqPO9Ri08E11I71wMC0KTO4xPqa4j/pqHuqfyNSXLgH+ls/uqfyNSUiJ8r4t4SBTDsTkS50niutdG1Mwp0InFlleMpRK7QCZdoNm/ghDDmiVncAAErCjSWC85eSXAADTRRXz0maWEUjLjlPr4rPWp+7b69clZum6MYzIkHQbeZUZJLbKwjbBFVxe6XFymomqwA03SJHEjd64lH33c0GIV6x3W3IEZIc9FeFMj6L352hZ6mWITTcdjszhJ2tPxhaileTmPwuyO5Y2+bkLH9YzQAEQnWe9HFgxklzDhz2CFyaa0Tnj9m2tdQDtA5HhKmsNu3hoHf5zks9d94kiNUSY8anRK4k1Kg/WrU3DL2viglR5Y4keydQrFnrg+y0fFSfxTp2f8R9ly0dz1TQ2y1cJk5jhmprVbmHQ+SYLeDk5rT/AOob8sKKtTac2nuP3+6Yi1sia/PvXaFJjsQOonTUZnMfZQtgZaKu6qQ6Qc5TBoE9ILI6iQ4GWnQ7CNyylucCZHmvTqrm1WFrhIdqOO8cV5/0kuh1E/qafZdsKpFhi70+wGQNpUbqsZR3qJzt6jby9ZqqQx9YXB+Fs/uqfyNSSuD8LZ/c0/kakpkD5jsV3B7S4ugcBPJVK1ItJB2f4RxlMimWiJOUTx2qnVsZaDJBPOT5JIz2bZQSQNYE8hSsaJzyPBNdCfkScTrApmlOoWZ0SRDd7svimPiQ1pzPgOJRSsFP0Nq9qBMcfBHrme5owYjiOZ4SgTrscT7W3dHkjl0vca4LjMYW/XYpZEmXxWuwsxjmHE6m8icyASP3WvuenSrUw5v+D9Ey2XOyqGnGWuGYjWUrstNSi4sawPAGZOTnfSeag2MyG97qAzBBHrxWCvOsKdUtAEHImNseZz8lp+kfSInGQ4AD8haQ4d+juYWENfECTqXSnhH2ddRDtltAaJ9SrLb63g/FZ7rgBJOQVCnWfUO5uwfdUcUSatm4sN/sJImDpBI+MrR2ai94BEZ8R9815k6nhGeqv3DfjqLg1xmmTzw8eSCSBPH9je2iw1W5uY6N4EjxCqNrLQ2K8HMAMy0jfKdbLNQtIJjq37HD6jajxT6M3JrtAHHPPeqVWQTKtW2yVKJh4y2OGhCr2h0jil6KIZRtEHkprZSbWYWOzB8jvCokwnirCKdHVZ59e9iNKoWnu4hVGtXoF92JtZs/mjIrGtumrmcOnHmrKVoN2tn09cP4Wh7qn8jUl24m/wCmoe6Z8jUkCB8w2q0HEA3TTnsUZqOBgldpETiOxQh2Zce5KkbG2SNDnuDWiScgEa6inZ2yQH1dp1a08BtPEqndDxSaah9o5NO4b1XttpnEFaMRa5Fe1Wt1R0kkp11gGrnu9fFNs1PsuduyHEnRSXTAqNLtJgppdOiijVGnY1o2SUMbaC2ocO9aJ9gGUHlxG8IFedB1KriiQ7bGXHw+iwp7LSVo0FivivghjvLTmcz62Ihdt9tYZe0tqEOLtC0kaBpme48Vj7PXfRjq3OBOcjbpP+F23W4uJqOgZbABJy3IcbBordJr7/iK2EZCY4Sh/VluTgQRqNyGVWnNx2mUTpW/rGDH7bBE/qbsniPhG5bHj4x0Qk7djLRidDGgyfuB9VoLLczwwQPDMqn0dpB1YTwAPMwvV6VzFrJa2SVkySd0ikairPOnXI/DJB47eWxVaVh7RBzGkRnzGxejNohrsNSoMf6Q0x4nVQ2y6we0AAd8cNqS2MpJ9g3oleQgWd593i+X7I3X7BkZjaFnqdzEvJJwkezG/f3QMlsLVZHVKLazBLgIqN3wMyOPrm8XZDNFJ2ihVJLSPbpbtXM7t3FALazBtkHQoiazmnEyRwUFW006kh3ZJ8J3jcmuyVUCy/NPdmo32UsJ3J4cidQmqjaqcSQOYVvGE1yKAe2XN+Ho+7Z8oXV26B/Io+7Z8oXFQmfLBII9bEm5kBVm1dfW1PbVgroxtmv0dvCuZAGgTajsTQ7aMjylNe3En2J+E4XaHIg7loekPGIRc2KIjadR8eCe+y9loG6T4qCzdpuAugtJAEaxxROnaMLQCCHaAHwBUr9FlT7DfRm96Zb/AA1pGnsP0LeE80Wva7OyAZexxgEDOdgy2rHfwwzDvbnXfxWjum/q1nbgye3Zi2RmozgpbQixyW4lWpcTqTXOEganG3D5rM3hjc/Cc4zWptl51LUT1hGBuucCQs71zQSRmTkAMzAnYhjVNjRja+op26jIA7yhzIxCMpCvXjOeLszoDqUMougzsC1QdonOr0EbvtZY4HcQfBeydGumQtFHACG1RlB/MAJkLwqnVzO5aHojXLa9N06GefoLNkirZO3R7LY7qFR5qEy4xOc5DTXQcAr9W7iBoqt2W+m1rqoB/tGZiN+pkrQWWqXsBe3CTs3c+KhQ11sylosRB0RS6qxpmSOydfup7eADzXHUclyYslYM6TXHJNWiJnMtG3iPsssLs6zOIW2baS3snMTlw5KjeNCm+XMdhccy0wATvG4p7TJ04gA3XhGboHHRCa9azNOE1HE/0tJHiYCj6RXy0DACHkaknEB/bs7wsdVtziSZPinjGy8PjSauTo2BszXf7dQE/peC0+Ugqgajmuh4I+CAi830xk7uIkeBV6wdJcXYqtbwIGXdu7lTxurMs6jLi2fRN0n+RS92z5QuJXT/ALFKNOrZ8oSXWTPkZlUBJ1TNOdSP6T4JjKRc6PinhrZrQRsLJ5b1btVMBzXQOM5jbmU67rva32n9wyRijd7X+y0lSyZ4pmuMfpKdmuxlU5O6t+oB0nmjgu7rqfV1W4ajdKgOTtx4HghTC2kS0vaf6TB7pGins19taC2Mt2o7jqoOUn0K0l2SvonA5tWMbfZcMpHLeglS8C9zaYyMwTyV+13g98kNKk6OXYzrW1KggnKd0n4KsHpsO3pBaz3UatMMghm2MieHJSOudtEEUKYNT9TtB+y11oNKk2JGiyduvFj3Edjk50DJR5MEXZkr0uQsJfWrtLjsGZ5cEAteERhBHPbyWmvu1SezgH9onwQ6z0Gkhz5e7YDoFeOTirYjjboF2SwuIL3Ahuycp/ZaPo1RitT5/dcvB+kq5cjSKtIj9QSc3LbFyQUdI9Lu9hAy2QVpqF5AN7Q7XDkgt2UZBjeAitVgawnboO9CrMvIzduvssqda72RqOGenFaGz29lSmHtOREhYbprDGOHFo8CPsjlx1evotNNpcGwHAe010bRtG4jyKVx+xeKfDkwtaSDmgPSC04KRjV3ZHf9loqdlqED+WRzyXn/AEtvAF5y7LDhy34ocZ9aIUX+NDyT/CMVeI/M2Y9fdUGaYjojdtofy6nCY79EMpUC54YPZaI5natWJctFv1DIsMeQMtFQwSd6rdZ4I1fFigAAe0QB4En6ILbIBwjZt4/bVehSSo+ZWTk7PrO4D/pbP7qn8jUkuj/4Wz+5p/I1JeebD54vC8qABawEuO8QOazzTnA1K486njC5Za2El+sZjmkejZiiooPWOzsYWipLnuzFMaxvJPst4lMt16VKktacFIGIZIxHnqRx+Cs3ZYS2iXuzqVRLjtDf08v2U1z2Brn4HaSD4GVlclbb2aqdA+rdZbTLtsYvHiit2XAJaXaOZi5HQjwhWr0cCyqdmg74ARG0W3DOF2Hqy2CBoIAJ46SpyyyaoZxSOMu2jo2oA7MGYIIPLMFV7ZY30QARmMvX7Sj11HrHH/YrNJmYwOOW7OCtTSaHy1zYw6NcAcue0KkG4ieRxZ4qW1nh7qlRxdO3cNkKCzXeXOkuJ7M9+S9K6U3G11E1aQDXt9oDIHfkvPGWnC8HYTB7wQtPLlB0PDg0RPsZ2bSANupP2KdZ6NQESXARJ2jwKJXi6KQI2PBHcCrD7WK4DQ0udwGZ3aLLzlR3FXRnLa848NQCdQ4TDh9FrOi9nDpduGXNDbTcNVwGJoYRpie0HXcTKN3JZKlHsnMEZkEH4J009EcvR6FdrsLeefkm3teDWFjHGNDOyTslUbvtXZjd8FBb6ba9UA7o+3rinbpGSMbezH9N31H1B+g1TnymE+5rdWoPbUpOhwycCJDhrmO9F6V2GoLTZ6n+4wtew8Ij4tz5rKMtjqT3BwOIajiJELrZ7HxIwcHCRubw6WWl4gFrAWgZZuJOpk6LJ3g0FhznMeUeWSjr2mauEZdiTxMyMtijt9oGCePr6ob0bfjwxxi3BUdNHF2eUncB+3wTLJZADpqVdut7S0zqcu5K02hrGuefZYCV6vxMSjDk/Z8b+ufLlk+Q4R6WgHf9YNqEiP5bIH97/s1v/wBgsXUzJKK2m0uqAk6vcXeOngAEONPeqydmTFHiqPrXo9+Fs/uafyNSS6P/AIWz+5p/I1Jecz0T5SriC4cZVm66TXGHbwfCVHaW5zvTbI8tKnI3Q6NZWtIUNhtEPLp0CGmvIUdaqQyBq6AO9QUC7mFbbapo0htq1Af/AFBlW3VwXPB2hBXOmrTbspgNH181ea7tEpeNBUtl+6LewBjarPYJh7Oy+J3jUL0Do/fNGq5zWVXOykB/tA6ETtC8sY8ZlDH13NLHAkGZy5ymUbEnVHvrLOXYhsOoWM6SdBmE4mEtGZMbtSfJY+zdOrVTaQx7iG5mYO2Oa3109IX1bLWqVgBFMhvEub8cwO9PxlGmJGW6izzKyNc+Q50U2ZucRPcOJVw9InMGCg3AwiDh9p39ztTO7Tgr9vphrQAAWk5gb4yJ4ZeaLdG7gosZiqtaSXSBkcUjKf6QMxzT5fGoqT/4CSywyuEuvuZSxsrVHznHrYjwNSmc/st9S6PtcAYDGjY3Kf2Ud7XBibIdMZxvjis7nLugviwBYbzmJyO/7qR14tbUAcYLsgdx2IHeQwEmIOsDjPn+yFXtbZax4ObSnj9SAsdSpno1keaj21HQKrQW4ho9pjyy03hZjplc3WPbVYcOfb4ifWapXHfckNJ9cFp7xfLJ4I7TLNOEjE9I7YP4kOGQIg9yDWu2wcPh4qDpPapq8kKp2mXtneAeSvjx3RZ/K8cGjWtrnGym0+w3PiS3CB4lDb+t/WVKdmpnLEMZ3mdFQ/7hhNR20nLnoPCU/ozSbiNRxzBmV6UVSo+VntvI+/7I7KMdV+wA/sm2zWAoG1i17wD7RUrQdYBXMFOz6r6P/hbP7mn8jUkrg/C0PdU/kakvPZvPla2u0UM5p9XtdybGaRm3HpFqnUyhOpv7WLYzTn6nyUNMKRlLYpsqWrvGeJWrRV1VQPDQmPeSY8ktbOuiUPyO8qC2vDW57Ar9G47SWhzaRM6CQD4EyqFq6PW1zs7PV/4/RWxw5MlkyUrQ2hUaKLWxnUBk7jsCO2e83fwracw2R3wZ8EOu7o7aq7m0uqcwtzl4LQJ7vhK9Euv/AKdYmjrXnk3Lz1Vs9OkiHw5+OTlMw9ntZe8NzzcPCc/JeudGbskNNSCW6DI5ZYc0CvD/AKZU2tL6FRzKg0nMHxWh6JsbSpNH54Acd5GSyZIq0b8udZOghfVctGQnhOvBULspOZSL6pwl0y0mQO/7KW+qzh2wwvjVoME8t6y14Xs+uGdWHw4y1js+1MeGyNiRiKDkgT0uqtcYbE8Fj7TZakQWmF6ncl0WNjz15D6u1s9hjnHQbzKOXpclFzCWsAjSAqYlSI5ciTSPn91c04IMFvrRbq5r5/iKbWj2tIVq2dDmVmkkQInLIjasr0btNGxWmqQ4uEYWuIyyOZy5ap8lSX5KRz8hl/2Kn1z264TBdvIAmOAOU8Fmr1sIpPGHnE96I2i1EhzjmXA+JKpXhVxCm7aWt+AWj4y9CfqLSUa/kGF7jqDCs0muAluY4K1WtcMBgSfX1VGix2LsnMrXZ5PZ17yTJ12q3TqkKm+rDodmJz/ZdqEt2yNRyXHONn15cH4Wh7qn8jVxLo/+Fs/uafyNSWBmk+WKIG71rolWeBrt816izofQB7LB5q0OjFIiDSpkcWhRs180eUs3/RWqVNzh2Wk8gSvTm9G6IyawN5SPIFWqN0uYOzEcl1HeSjz65ujFau4BzXMbtMZ90r024+hdGkBDBP6jmVeutjGuhzgSNYzjuGi09OowtyI07/BcqElJsoWW66Q7ORhXzdrI07igNO24ahxHLKDy/wAo7Z7xEaqhIifdzI3ef7hR2TXA4idhEiVcfXa4ZEShlsrRnEEaHZ9lxwUfZJESsff9lNCajHA7x9ck69OkD3FrT2GAjHGruE7G6c1Pab4aGgtGLdClOSei2OHszn/kbnRS/M4wAQZlF6NlwPw4h1kSTllOeEbhvKYbZjzgT8FLRs1Sqf5bebjk1vft5BRWy7dGcvphFSmxjXOIfnhgEu5nNzj5ar0OuS2hBEGNNyhuy6KVml5OOqdXn4AbApnVesJG9XhGkZ8klIy9rcWtZR0NVpz2wCZjyHevNukV2sirHZNNwbkMgSAQDukEEFepdJGN62m6fZa9o7+r+y876RFjnFxeBi7FSD7QBOEkfqAynXyjNOT8tF8UPpPO3PIlvGIUdoqAsaN2XdOSv227HAF7MT6cwHgGDhj4SAToVRNE6QeOq348qTEywc40/RXqPkNG77rtmqw6VM+zxlkoxShaVmTMfha0RV9SusdLS3w+yRpykGESj5EweJn2D0fH+ls/uafyNSS6P/hbP7mn8jUll2MZUNG9RWq2MZEyTuCt1rFOwjks7eNJzKkuBwiDi7MaRGZmfus8rSNUIJumXnXqJypnPfATa9oc7U9wOQQM291VwFCm5+cTEN49o5eaJtsFricDHcGvE+cJU5Mo4wQeumkxjNgVK9beQZYYI2qgP4v2eoeP+J+DihF42a3O7LLJVw7XdnPkA5dTDpLbDl2Xs6scqOc6lwDTxiCe7zR6pVwtk02Di2Wn4wfBZu5xWpgY6FRpG9h+MJ183tUd2WscObSPiu5SFWOLZerXo2CcUQYzy/wVHTtjngkPOWuazeGo4uAa4DDOMgtGIZgZ67R3otdVOrUZ2aVQkxqIAjuAXcpUDxx3TH2hzcJdiLuQk/sgtO7alSs1rTgYczByj7lattwWrDGANHFwy81bui5m0+1Ve1zjsB7I7/zfBdtvfQE1BOux1juNjAJ7XMnCP7jt5LG9Mulr31jSsz3Mp0v0HDiI108htgrY9K78o2ez1Hio11QNIYAR2XHIEAbte5eA3naXQGb+0eMmQPKfBM0rqIcK7lI2Vz9Kq1Ouxr6rqjXuDS17sR7TgJaSZET5L0qlbhTLydQIHevE+gtlFS2U3OzFPtniRp55r1W8ml7i9m2JG4j6IrQuWm7M/wBP73DGUJOZc8kTnHYG/iV5tb7aHySwATJzJceAnRFP+pbXfxDZJIDBkDpm7Z3LN2Wx49+Wycx3Rkikuxot1Roeid8ljSIDmtcRh3tdOXIobebO06CQJGFu4GMp2xpvI1Vuld9NgltV1NxHaxFjmmOIM+ITK13Tq7HxBaUiceVlWnxoBGnO0qX+Fy9o5bDlumFJXs8GAPMSontAyz81e/sQcdjaghR4k9z1ANqKYJH2HcA/0tn91T+RqSVwfhbP7qn8jUkTMZMXkHNa+k6WkTI0Xf8AugIh7GuH9Qn4heYdC74dSqGmcRpv0nOHb+AK2tW0hZ7NUlQYF7NBhtNrR/SI+Csi8GuH6XbDsPMbFkuvkqVtp2I2xTQ074c1wa6I5aq2Okrf0rD1byzLTs0JQK9+kZEspZnfr8UVYON9Hptt6cMYNO4SSfAIP/8AIFR/s0y0bCRr4wvN2Xk/F/MqYn7JzDdvs7e/JXmXpMNBId+Z8y5w2gH7Dds1lOcl0XjhXs3Fm6W1ajobRfl+Z2FgnhkSVLeHTK0UsAJpNLp2OeQAOMZnOMth4LH1ekdMHq2Nh2GCf0giYmc8hmfiqNpvdtUEu1cMTCf6T7MDgSoqeVv8FFiga62326uS19pqRIENc1rZOgxNEHkduWSz1a+mMqEGHNBIIxDGMzsJzyg6ZZrGttjsbmtyaYgRGhkeY81Je1pfUJfha4g4XAtBxEaO3gkbjq070yxNvbOcopaRoek7m1WtNF4dtLCA2RwI1zkQdM81h7QKmMl7HTrGRgab+Xgnm05CMTSOcDTbsz3+K5aqpgEAg5y3b3cFfHDhonOXIgZbajHhzDHAj4g5HciP/kNaSMTmkiCGuIb3CcuSENtBiJy3EeoSac+frYquK9oRbLgtAdOLF4k59+c5KWo52EYXYm6wRsOuncqdmrjtNJjEPPUefkSomVnDQ5j13peIyki/RtIZ7M8DPxByKkNtpn2mAHeMp+yGCrtI+i5Vj1t70eBznrRce6mfykd6gdV2TI47FWLk01U/Em5oneRGXmoXFW3UKYpYhVGOfYj14qmDkikTcj7FuD8LZ/dU/kaklcH4Wz+6p/I1JcSPlqvangyHETJPPEAvQqdZxY0k5x9EklKjVM5Rcc1PiMBJJBkzPX7VdJz1WU604XOnPSfFJJP/AIjw9kN01D2nEy4AkE5596nZXdLnSZyE8Ccwkkpv9w0Xo4+q4tcZziO6P2U9M/7P9x//AF9gkku9fyUILZbKjXwHED9vXkustT5qdo5SRwOID6pJIiMpV7Q6SMRg6jn68guWm1PIguJHP1uSSVCbKto2HaoX5ERuB8QCkkiujp+jjjmFJObuB+6SSLOicDvXikkkuXYkmNcU+lVcwktJacxkYyz+ySSZnEjbbUgdt2m9RuqFxkmT+6SSCFZ9h9H/AMLZ/c0/kakkkuE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5" name="AutoShape 7" descr="https://c1.staticflickr.com/9/8653/15832675827_a689949ef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3" descr="http://boooh.ru/wp-content/uploads/2017/07/02dd8ff5e6e88f464ce-mi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643050"/>
            <a:ext cx="3697631" cy="4546267"/>
          </a:xfrm>
          <a:prstGeom prst="rect">
            <a:avLst/>
          </a:prstGeom>
          <a:ln w="38100"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77" name="AutoShape 9" descr="George Hinke, Art from Dealers &amp; Resellers, Print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Дитя на ангела похоже,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Не знает злобы и страстей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Учил Спаситель: в Царство Божье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Врата открыты для детей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Мир ожидал Спасителя-царя!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А он родился тихо, как заря,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Не во дворце богатом, не в столице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Где Богу подобало бы родиться!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Родился в хлеве в полуночный час,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Явив пример смирения для нас,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Родился Бог под небом Вифлеема…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Его рожденье – целая поэма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Этот день вовек мы не забудем –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День, когда. Сам Бог явился людям.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В этот день был с Неба Божий глас,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Возвестивший истину для нас!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Ангелы и пастухи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29190" y="1357298"/>
            <a:ext cx="38576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Monotype Corsiva" pitchFamily="66" charset="0"/>
              </a:rPr>
              <a:t>Поэтому и праздник называется Рождество Христово. Иисус родился в Вифлееме, вокруг которого находились пастбища. В ночь, когда родился Иисус, некоторые из пастухов не спали, сторожа свое стадо. Предстал перед ними Ангел Господень и возвестил им великую радость о рождении Иисуса Христа, Спасителе </a:t>
            </a: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мира. </a:t>
            </a:r>
            <a:endParaRPr lang="ru-RU" sz="2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" name="Picture 3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428736"/>
            <a:ext cx="3929090" cy="4592070"/>
          </a:xfrm>
          <a:prstGeom prst="rect">
            <a:avLst/>
          </a:prstGeom>
          <a:ln w="38100"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857232"/>
            <a:ext cx="2971792" cy="442915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Пастухи первыми пришли поклониться к Спасителю человечества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29698" name="Picture 2" descr="https://assetsnffrgf-a.akamaihd.net/assets/m/1102014741/univ/art/1102014741_univ_sqr_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214422"/>
            <a:ext cx="4500594" cy="4500594"/>
          </a:xfrm>
          <a:prstGeom prst="rect">
            <a:avLst/>
          </a:prstGeom>
          <a:ln w="38100">
            <a:solidFill>
              <a:schemeClr val="tx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2000240"/>
            <a:ext cx="4643470" cy="4357718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В ту ночь далекую, когда в степи безбрежной,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В душистой южной мгле, в тиши паслись стада </a:t>
            </a:r>
            <a:r>
              <a:rPr lang="ru-RU" sz="2200" b="1" dirty="0" smtClean="0">
                <a:solidFill>
                  <a:srgbClr val="002060"/>
                </a:solidFill>
                <a:latin typeface="Monotype Corsiva" pitchFamily="66" charset="0"/>
              </a:rPr>
              <a:t>–</a:t>
            </a:r>
            <a:br>
              <a:rPr lang="ru-RU" sz="22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Monotype Corsiva" pitchFamily="66" charset="0"/>
              </a:rPr>
              <a:t>Раздался </a:t>
            </a: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в небесах звук гимна, тихий, нежный,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И в облаках зажглась лучистая звезда.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 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Хор светлых ангелов, спускаясь по эфиру,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Тем гимном возвестил, что родился Христос,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Что Он всему, всему страдающему миру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С собой великое прощение принес…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 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Звезда плыла в ту полночь роковую,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И пастухи за ней в смятенье духа шли,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Их привела она к пещере, в глушь немую,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Где люди Господа рожденного нашли.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  <a:t> </a:t>
            </a:r>
            <a:br>
              <a:rPr lang="ru-RU" sz="22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pic>
        <p:nvPicPr>
          <p:cNvPr id="4100" name="Picture 4" descr="https://s56.radikal.ru/i154/1302/7a/a14a91c3810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8850" y="1428736"/>
            <a:ext cx="3262291" cy="4232512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506</Words>
  <Application>Microsoft Office PowerPoint</Application>
  <PresentationFormat>Экран (4:3)</PresentationFormat>
  <Paragraphs>45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Monotype Corsiva</vt:lpstr>
      <vt:lpstr>Times New Roman</vt:lpstr>
      <vt:lpstr>Тема Office</vt:lpstr>
      <vt:lpstr>Рождественская звезда . Рождение  Иисуса</vt:lpstr>
      <vt:lpstr>В те времена в стране иудеев в маленьком городе Назарете жила девушка, по имени Мария. Она любила Господа и имела чистое сердце. Мария тогда была не замужем, но была обручена с благочестивым верующим человеком по имени Иосиф.  </vt:lpstr>
      <vt:lpstr>Мария и ангел</vt:lpstr>
      <vt:lpstr>Мария и Иосиф в Вифлееме</vt:lpstr>
      <vt:lpstr>Мария и Иосиф у колыбели</vt:lpstr>
      <vt:lpstr>Дитя на ангела похоже, Не знает злобы и страстей Учил Спаситель: в Царство Божье Врата открыты для детей Мир ожидал Спасителя-царя! А он родился тихо, как заря, Не во дворце богатом, не в столице Где Богу подобало бы родиться! Родился в хлеве в полуночный час, Явив пример смирения для нас, Родился Бог под небом Вифлеема… Его рожденье – целая поэма Этот день вовек мы не забудем – День, когда. Сам Бог явился людям. В этот день был с Неба Божий глас, Возвестивший истину для нас! </vt:lpstr>
      <vt:lpstr>Ангелы и пастухи</vt:lpstr>
      <vt:lpstr>Пастухи первыми пришли поклониться к Спасителю человечества</vt:lpstr>
      <vt:lpstr>В ту ночь далекую, когда в степи безбрежной, В душистой южной мгле, в тиши паслись стада – Раздался в небесах звук гимна, тихий, нежный, И в облаках зажглась лучистая звезда.   Хор светлых ангелов, спускаясь по эфиру, Тем гимном возвестил, что родился Христос, Что Он всему, всему страдающему миру С собой великое прощение принес…   Звезда плыла в ту полночь роковую, И пастухи за ней в смятенье духа шли, Их привела она к пещере, в глушь немую, Где люди Господа рожденного нашли.      </vt:lpstr>
      <vt:lpstr>С той ночи в небесах, горючая, златая, Звезда является на небе каждый год, И, сердце трепетом священным зажигая, К Христу – Спасителю рожденному зовет.   Много было в небе звезд Теплой ночью ясной Тихо спал Иисус Христос На соломе в яслях   Дева-Мать, склонясь над Ним, Нежно напевала Ночь мерцала золотым Звездным покрывало   Пели ангелы Христу Славим Рожденье В мир принес Он красоту Веру во спасенье!</vt:lpstr>
      <vt:lpstr>Волхвы, идущие за звездой</vt:lpstr>
      <vt:lpstr>И было чудо на земле, И было чудо в небесах: Как солнце, вспыхнула в лучах Звезда в полночной мгле.   Она плыла над миром слез, И свет ее сиял, И бедным пастырям вещал, Что родился Христос.   И в Вифлеем волхвы за ней Дары свои несли. А на соломе там Они  Царя Царей нашли  </vt:lpstr>
      <vt:lpstr>Волхвы преподносят дары</vt:lpstr>
      <vt:lpstr>Стояла зима. Дул ветер из степи. И холодно было младенцу в вертепе На склоне холма. Его согревало дыханье вола, Домашние звери Стояли в пещере, Над яслями теплая дымка плыла…. Он спал, весь сияющий, в яслях из дуба, Как месяца луч в углубленье дупла. Ему заменяли овчинную шубу Ослиные губы и ноздри вола. Стояли в тени, словно в сумраке хлева, Шептались, едва подбирая слова. Вдруг кто-то в потемках, немного налево От яслей рукой отодвинул волхва, И тот оглянулся. С порога на деву, Как гостья смотрела звезда Рождества. </vt:lpstr>
      <vt:lpstr>Презентация PowerPoint</vt:lpstr>
      <vt:lpstr>Золотое правило</vt:lpstr>
      <vt:lpstr>С Рождеством Христовым, дорогие дети! Видите, как светит звездочка в ночи? Но одна большая звездочка святая, Прямо в наше сердце льет свои лучи. Вместе с Иисусом звездочка явилась, Чтобы ярким светом людям возвещать, Что в убогих яслях ласково склонилась Над Христом – Младенцем радостная мать. Вам хочу напомнить, дорогие дети, Чтобы в этом мире звездочками быть, Этого Младенца вашим чистым сердцем Больше всех на свете вы должны любить Кругом рождественская мгла Во мгле гудят колокола, И с ними в лад слова звучат. «Мир на земле и счастья всем». Я чувствовал, как в этот день Жизнь городов и деревень Объединив, звучит призыв: «Мир на земле и счастья всем».  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Рождественская звезда</dc:title>
  <dc:creator>Admin</dc:creator>
  <cp:lastModifiedBy>User</cp:lastModifiedBy>
  <cp:revision>61</cp:revision>
  <dcterms:created xsi:type="dcterms:W3CDTF">2018-12-09T16:11:19Z</dcterms:created>
  <dcterms:modified xsi:type="dcterms:W3CDTF">2023-02-07T09:52:14Z</dcterms:modified>
</cp:coreProperties>
</file>