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71" r:id="rId8"/>
    <p:sldId id="272" r:id="rId9"/>
    <p:sldId id="261" r:id="rId10"/>
    <p:sldId id="262" r:id="rId11"/>
    <p:sldId id="263" r:id="rId12"/>
    <p:sldId id="27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-254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43167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01075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68874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83545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0179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48516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87249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2924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97888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7535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379175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803457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83224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239959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15312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379847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21034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063414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4" y="1503219"/>
            <a:ext cx="9023519" cy="1868054"/>
          </a:xfrm>
        </p:spPr>
        <p:txBody>
          <a:bodyPr/>
          <a:lstStyle/>
          <a:p>
            <a:pPr lvl="0" algn="ctr"/>
            <a:r>
              <a:rPr lang="ru-RU" sz="4800" b="1" dirty="0">
                <a:ln>
                  <a:solidFill>
                    <a:schemeClr val="bg1"/>
                  </a:solidFill>
                </a:ln>
              </a:rPr>
              <a:t>День спасателя Российской </a:t>
            </a:r>
            <a:r>
              <a:rPr lang="ru-RU" sz="4800" b="1" dirty="0" smtClean="0">
                <a:ln>
                  <a:solidFill>
                    <a:schemeClr val="bg1"/>
                  </a:solidFill>
                </a:ln>
              </a:rPr>
              <a:t>Федерации</a:t>
            </a:r>
            <a:endParaRPr lang="ru-RU" sz="48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784520" y="4359565"/>
            <a:ext cx="5407480" cy="21496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2893469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2739">
        <p14:reveal/>
      </p:transition>
    </mc:Choice>
    <mc:Fallback>
      <p:transition spd="slow" advTm="27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747" y="1126973"/>
            <a:ext cx="4849526" cy="5246118"/>
          </a:xfrm>
        </p:spPr>
        <p:txBody>
          <a:bodyPr/>
          <a:lstStyle/>
          <a:p>
            <a:r>
              <a:rPr lang="ru-RU" sz="24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Ежегодно 27 декабря свой профессиональный праздник отмечают российские спасатели. В  этом году МЧС России исполняется  32 года. За эти годы служба доказала готовность оперативно реагировать на любые чрезвычайные ситуации в стране и мире.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7784" y="1446399"/>
            <a:ext cx="6603998" cy="371474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24544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4600">
        <p14:reveal/>
      </p:transition>
    </mc:Choice>
    <mc:Fallback>
      <p:transition spd="slow" advTm="46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7"/>
            <a:ext cx="9661671" cy="2761538"/>
          </a:xfrm>
        </p:spPr>
        <p:txBody>
          <a:bodyPr/>
          <a:lstStyle/>
          <a:p>
            <a:pPr algn="just"/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День спасателя в России установлен Указом Президента Российской Федерации № 1306 от 26 ноября 1995 года «Об установлении Дня спасателя Российской Федерации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». </a:t>
            </a:r>
            <a:br>
              <a:rPr lang="ru-RU" sz="2000" b="1" dirty="0" smtClean="0">
                <a:ln>
                  <a:solidFill>
                    <a:schemeClr val="bg1"/>
                  </a:solidFill>
                </a:ln>
              </a:rPr>
            </a:b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Дата </a:t>
            </a:r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праздника выбрана не случайно – именно 27 декабря 1990 года на основании Постановления Совета Министров РСФСР был образован Российский корпус спасателей. Дата принятия этого постановления считается временем образования МЧС России и профессиональным праздником спасателей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.</a:t>
            </a:r>
            <a:endParaRPr lang="ru-RU" sz="20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3891" y="2760518"/>
            <a:ext cx="6410036" cy="360564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59195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8129">
        <p14:reveal/>
      </p:transition>
    </mc:Choice>
    <mc:Fallback>
      <p:transition spd="slow" advTm="81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256" y="388063"/>
            <a:ext cx="10233890" cy="2567574"/>
          </a:xfrm>
        </p:spPr>
        <p:txBody>
          <a:bodyPr/>
          <a:lstStyle/>
          <a:p>
            <a:pPr algn="just"/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В МЧС трудятся высококлассные специалисты, настоящие профессионалы своего дела, которые в сложных и опасных для жизни условиях помогают людям, пострадавшим в результате техногенных и природных катастроф. Пожарные, спасатели, водолазы, кинологи, летчики и многие другие специалисты МЧС России выполняют задачи по тушению пожаров, ликвидации чрезвычайных ситуаций, поиску  и обезвреживанию  боеприпасов времен Великой Отечественной войны, выезжают и оказывают помощь пострадавшим при дорожно-транспортных происшествиях, наводнениях и других бедствиях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.</a:t>
            </a:r>
            <a:endParaRPr lang="ru-RU" sz="20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6655" y="3264887"/>
            <a:ext cx="6012871" cy="329513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85" y="3269673"/>
            <a:ext cx="5310907" cy="328556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163648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9574">
        <p14:reveal/>
      </p:transition>
    </mc:Choice>
    <mc:Fallback>
      <p:transition spd="slow" advTm="95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10" y="489663"/>
            <a:ext cx="10169236" cy="1671646"/>
          </a:xfrm>
        </p:spPr>
        <p:txBody>
          <a:bodyPr/>
          <a:lstStyle/>
          <a:p>
            <a:pPr algn="just"/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День спасателя является праздником настоящих героев, всех тех, кто спешит на выручку людям, оказавшимся в беде в результате той или иной катастрофы или же стихийного бедствия. Проще говоря, это праздник всех сотрудников министерства по чрезвычайным ситуациям, поэтому его еще очень часто называют Днем МЧС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.</a:t>
            </a:r>
            <a:endParaRPr lang="ru-RU" sz="20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255" y="2243104"/>
            <a:ext cx="5469353" cy="410201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72" y="2243105"/>
            <a:ext cx="5798373" cy="410201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3470065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9016">
        <p14:reveal/>
      </p:transition>
    </mc:Choice>
    <mc:Fallback>
      <p:transition spd="slow" advTm="90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2838" y="183726"/>
            <a:ext cx="9883344" cy="3001819"/>
          </a:xfrm>
        </p:spPr>
        <p:txBody>
          <a:bodyPr/>
          <a:lstStyle/>
          <a:p>
            <a:pPr algn="just"/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В Казахстане День спасателя отмечают 19 октября. Указ об образовании Государственного комитета Казахстана по чрезвычайным ситуациям был подписан первым президентом республики Нурсултаном Назарбаевым в 1995 году. А сам День спасателя в Казахстане отмечается с 2008 года. При этом профессия спасателя стала очень важна из-за роста количества чрезвычайных ситуаций, и власти намерены преобразовать комитет по чрезвычайным ситуациям в отдельное министерство, которое будет заниматься предотвращением и ликвидацией последствий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ЧС.</a:t>
            </a:r>
            <a:endParaRPr lang="ru-RU" sz="20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93" b="5942"/>
          <a:stretch/>
        </p:blipFill>
        <p:spPr>
          <a:xfrm>
            <a:off x="6598313" y="3185545"/>
            <a:ext cx="4632815" cy="3489016"/>
          </a:xfrm>
          <a:prstGeom prst="rect">
            <a:avLst/>
          </a:prstGeom>
        </p:spPr>
      </p:pic>
      <p:pic>
        <p:nvPicPr>
          <p:cNvPr id="4098" name="Picture 2" descr="http://selena-centr.kz/cms/uploads/images/parad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841" y="3185545"/>
            <a:ext cx="5254048" cy="348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2567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7103">
        <p14:reveal/>
      </p:transition>
    </mc:Choice>
    <mc:Fallback>
      <p:transition spd="slow" advTm="71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50548" y="471055"/>
            <a:ext cx="9883344" cy="1357746"/>
          </a:xfrm>
        </p:spPr>
        <p:txBody>
          <a:bodyPr/>
          <a:lstStyle/>
          <a:p>
            <a:pPr algn="just"/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В </a:t>
            </a:r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Беларуси День спасателя отмечается 19 января. В этот день в 1999 году вышел указ президента "О государственных праздниках". С тех пор в знак признания белорусской службы спасения каждый год всех сотрудников поздравляют с их профессиональным праздником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.</a:t>
            </a:r>
            <a:endParaRPr lang="ru-RU" sz="20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422" y="2301756"/>
            <a:ext cx="8472821" cy="444540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3634" y="1736438"/>
            <a:ext cx="5886209" cy="441465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677924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7319">
        <p14:reveal/>
      </p:transition>
    </mc:Choice>
    <mc:Fallback>
      <p:transition spd="slow" advTm="73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4438" y="249382"/>
            <a:ext cx="9883344" cy="1422400"/>
          </a:xfrm>
        </p:spPr>
        <p:txBody>
          <a:bodyPr/>
          <a:lstStyle/>
          <a:p>
            <a:pPr algn="just"/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День </a:t>
            </a:r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спасателей Украины отмечают 17 сентября. Дату выбрали не случайно. В этот день православная церковь почитает икону Божией Матери "Неопалимая Купина". Она помогает всем, кто попал в беду, а пожарные и спасатели считают ее своей покровительницей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.</a:t>
            </a:r>
            <a:endParaRPr lang="ru-RU" sz="20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5122" name="Picture 2" descr="https://drasler.ru/wp-content/uploads/2019/06/%D0%9A%D0%B0%D1%80%D1%82%D0%B8%D0%BD%D0%BA%D0%B8-%D1%81-%D0%B4%D0%BD%D1%91%D0%BC-%D1%81%D0%BF%D0%B0%D1%81%D0%B0%D1%82%D0%B5%D0%BB%D1%8F-%D0%A3%D0%BA%D1%80%D0%B0%D0%B8%D0%BD%D1%8B-%D0%BE%D1%82%D0%BA%D1%80%D1%8B%D1%82%D0%BA%D0%B8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438" y="1847994"/>
            <a:ext cx="9253394" cy="462669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2191139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8062">
        <p14:reveal/>
      </p:transition>
    </mc:Choice>
    <mc:Fallback>
      <p:transition spd="slow" advTm="80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90137" y="840644"/>
            <a:ext cx="10045354" cy="156325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По итогам </a:t>
            </a:r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2021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года </a:t>
            </a:r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подразделениями МЧС России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совершено </a:t>
            </a:r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более 2 млн боевых реагирований, потушено 390 тыс. пожаров, спасено и эвакуировано 260 тыс. человек, в более 12,7 тыс. случаях оказана экстренная психологическая помощь. Авиацией МЧС России выполнено почти 15 тыс. полетов, перевезено почти 20 тыс. пассажиров и более 18 тыс. тонн грузов.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84" y="2895281"/>
            <a:ext cx="5375478" cy="358365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745" y="2901902"/>
            <a:ext cx="5362864" cy="35770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53481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10619">
        <p14:reveal/>
      </p:transition>
    </mc:Choice>
    <mc:Fallback>
      <p:transition spd="slow" advTm="106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673" y="498900"/>
            <a:ext cx="10206182" cy="1400530"/>
          </a:xfrm>
        </p:spPr>
        <p:txBody>
          <a:bodyPr/>
          <a:lstStyle/>
          <a:p>
            <a:pPr algn="just"/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В рамках международной деятельности осуществлено 49 операций, в том числе гуманитарная операция по разминированию в Нагорном Карабахе и оказание гуманитарной помощи Таджикистану, Туркменистану, Киргизии, ЮАР и другим странам.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73" y="2401454"/>
            <a:ext cx="6681036" cy="376142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3076" name="Picture 4" descr="https://news1.ru/wp-content/uploads/2020/08/987282ef1e65c6de220533991333cb602347ee1f_article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3290" y="1790193"/>
            <a:ext cx="7017207" cy="394558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200768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7142">
        <p14:reveal/>
      </p:transition>
    </mc:Choice>
    <mc:Fallback>
      <p:transition spd="slow" advTm="71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637" y="452718"/>
            <a:ext cx="9635198" cy="1773246"/>
          </a:xfrm>
        </p:spPr>
        <p:txBody>
          <a:bodyPr/>
          <a:lstStyle/>
          <a:p>
            <a:r>
              <a:rPr lang="ru-RU" sz="2000" b="1" dirty="0">
                <a:ln>
                  <a:solidFill>
                    <a:schemeClr val="bg1"/>
                  </a:solidFill>
                </a:ln>
              </a:rPr>
              <a:t>За самоотверженные действия, сопряженные с риском для жизни и здоровья при спасении людей и материальных ценностей, 23 сотрудника пожарной охраны награждены государственными наградами и более 2,5 тыс. пожарных и спасателей отмечены ведомственными знаками отличия МЧС </a:t>
            </a:r>
            <a:r>
              <a:rPr lang="ru-RU" sz="2000" b="1" dirty="0" smtClean="0">
                <a:ln>
                  <a:solidFill>
                    <a:schemeClr val="bg1"/>
                  </a:solidFill>
                </a:ln>
              </a:rPr>
              <a:t>России.</a:t>
            </a:r>
            <a:endParaRPr lang="ru-RU" sz="2000" b="1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6077" y="2052807"/>
            <a:ext cx="5405869" cy="360836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2052" name="Picture 4" descr="https://sib.fm/storage/article/December2019/nkEzdhxWWsiTrTGN1ah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98" y="2054448"/>
            <a:ext cx="5410091" cy="360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primamedia_2537050521.s3.cloud.mts.ru/files/big/1984/1983730.jpg?cae28ad912c8c84f930b7f45717b55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2885" y="4031514"/>
            <a:ext cx="3936424" cy="262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4669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8838">
        <p14:reveal/>
      </p:transition>
    </mc:Choice>
    <mc:Fallback>
      <p:transition spd="slow" advTm="88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166" y="1126971"/>
            <a:ext cx="9800216" cy="4525683"/>
          </a:xfrm>
        </p:spPr>
        <p:txBody>
          <a:bodyPr/>
          <a:lstStyle/>
          <a:p>
            <a:r>
              <a:rPr lang="ru-RU" b="1" dirty="0">
                <a:ln>
                  <a:solidFill>
                    <a:schemeClr val="bg1"/>
                  </a:solidFill>
                </a:ln>
              </a:rPr>
              <a:t>Быть спасателем - это призвание! </a:t>
            </a:r>
            <a:r>
              <a:rPr lang="ru-RU" b="1" dirty="0" smtClean="0">
                <a:ln>
                  <a:solidFill>
                    <a:schemeClr val="bg1"/>
                  </a:solidFill>
                </a:ln>
              </a:rPr>
              <a:t/>
            </a:r>
            <a:br>
              <a:rPr lang="ru-RU" b="1" dirty="0" smtClean="0">
                <a:ln>
                  <a:solidFill>
                    <a:schemeClr val="bg1"/>
                  </a:solidFill>
                </a:ln>
              </a:rPr>
            </a:br>
            <a:r>
              <a:rPr lang="ru-RU" b="1" dirty="0">
                <a:ln>
                  <a:solidFill>
                    <a:schemeClr val="bg1"/>
                  </a:solidFill>
                </a:ln>
              </a:rPr>
              <a:t/>
            </a:r>
            <a:br>
              <a:rPr lang="ru-RU" b="1" dirty="0">
                <a:ln>
                  <a:solidFill>
                    <a:schemeClr val="bg1"/>
                  </a:solidFill>
                </a:ln>
              </a:rPr>
            </a:br>
            <a:r>
              <a:rPr lang="ru-RU" b="1" dirty="0" smtClean="0">
                <a:ln>
                  <a:solidFill>
                    <a:schemeClr val="bg1"/>
                  </a:solidFill>
                </a:ln>
              </a:rPr>
              <a:t>Ведь </a:t>
            </a:r>
            <a:r>
              <a:rPr lang="ru-RU" b="1" dirty="0">
                <a:ln>
                  <a:solidFill>
                    <a:schemeClr val="bg1"/>
                  </a:solidFill>
                </a:ln>
              </a:rPr>
              <a:t>настоящий спасатель - это тот, кто не пройдет мимо чужой беды, даже если он не на дежурстве, невзирая на усталость </a:t>
            </a:r>
            <a:r>
              <a:rPr lang="ru-RU" b="1" dirty="0" smtClean="0">
                <a:ln>
                  <a:solidFill>
                    <a:schemeClr val="bg1"/>
                  </a:solidFill>
                </a:ln>
              </a:rPr>
              <a:t>и опасность!</a:t>
            </a:r>
            <a:endParaRPr lang="ru-RU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300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Tm="6125">
        <p14:reveal/>
      </p:transition>
    </mc:Choice>
    <mc:Fallback>
      <p:transition spd="slow" advTm="61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170</TotalTime>
  <Words>445</Words>
  <Application>Microsoft Office PowerPoint</Application>
  <PresentationFormat>Произвольный</PresentationFormat>
  <Paragraphs>14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Ион</vt:lpstr>
      <vt:lpstr>День спасателя Российской Федерации</vt:lpstr>
      <vt:lpstr>Ежегодно 27 декабря свой профессиональный праздник отмечают российские спасатели. В  этом году МЧС России исполняется  32 года. За эти годы служба доказала готовность оперативно реагировать на любые чрезвычайные ситуации в стране и мире. </vt:lpstr>
      <vt:lpstr>День спасателя в России установлен Указом Президента Российской Федерации № 1306 от 26 ноября 1995 года «Об установлении Дня спасателя Российской Федерации».  Дата праздника выбрана не случайно – именно 27 декабря 1990 года на основании Постановления Совета Министров РСФСР был образован Российский корпус спасателей. Дата принятия этого постановления считается временем образования МЧС России и профессиональным праздником спасателей.</vt:lpstr>
      <vt:lpstr>В МЧС трудятся высококлассные специалисты, настоящие профессионалы своего дела, которые в сложных и опасных для жизни условиях помогают людям, пострадавшим в результате техногенных и природных катастроф. Пожарные, спасатели, водолазы, кинологи, летчики и многие другие специалисты МЧС России выполняют задачи по тушению пожаров, ликвидации чрезвычайных ситуаций, поиску  и обезвреживанию  боеприпасов времен Великой Отечественной войны, выезжают и оказывают помощь пострадавшим при дорожно-транспортных происшествиях, наводнениях и других бедствиях.</vt:lpstr>
      <vt:lpstr>День спасателя является праздником настоящих героев, всех тех, кто спешит на выручку людям, оказавшимся в беде в результате той или иной катастрофы или же стихийного бедствия. Проще говоря, это праздник всех сотрудников министерства по чрезвычайным ситуациям, поэтому его еще очень часто называют Днем МЧС.</vt:lpstr>
      <vt:lpstr>В Казахстане День спасателя отмечают 19 октября. Указ об образовании Государственного комитета Казахстана по чрезвычайным ситуациям был подписан первым президентом республики Нурсултаном Назарбаевым в 1995 году. А сам День спасателя в Казахстане отмечается с 2008 года. При этом профессия спасателя стала очень важна из-за роста количества чрезвычайных ситуаций, и власти намерены преобразовать комитет по чрезвычайным ситуациям в отдельное министерство, которое будет заниматься предотвращением и ликвидацией последствий ЧС.</vt:lpstr>
      <vt:lpstr>В Беларуси День спасателя отмечается 19 января. В этот день в 1999 году вышел указ президента "О государственных праздниках". С тех пор в знак признания белорусской службы спасения каждый год всех сотрудников поздравляют с их профессиональным праздником.</vt:lpstr>
      <vt:lpstr>День спасателей Украины отмечают 17 сентября. Дату выбрали не случайно. В этот день православная церковь почитает икону Божией Матери "Неопалимая Купина". Она помогает всем, кто попал в беду, а пожарные и спасатели считают ее своей покровительницей.</vt:lpstr>
      <vt:lpstr> </vt:lpstr>
      <vt:lpstr>В рамках международной деятельности осуществлено 49 операций, в том числе гуманитарная операция по разминированию в Нагорном Карабахе и оказание гуманитарной помощи Таджикистану, Туркменистану, Киргизии, ЮАР и другим странам.</vt:lpstr>
      <vt:lpstr>За самоотверженные действия, сопряженные с риском для жизни и здоровья при спасении людей и материальных ценностей, 23 сотрудника пожарной охраны награждены государственными наградами и более 2,5 тыс. пожарных и спасателей отмечены ведомственными знаками отличия МЧС России.</vt:lpstr>
      <vt:lpstr>Быть спасателем - это призвание!   Ведь настоящий спасатель - это тот, кто не пройдет мимо чужой беды, даже если он не на дежурстве, невзирая на усталость и опасность!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спасателя Российской Федерации     Номинация: Историческая Ф.И. автора: Яковлева Е.А Класс; Образовательное учреждение; Ф.И.О. руководителя.</dc:title>
  <dc:creator>Пользователь Windows</dc:creator>
  <cp:lastModifiedBy>User</cp:lastModifiedBy>
  <cp:revision>20</cp:revision>
  <dcterms:created xsi:type="dcterms:W3CDTF">2022-11-24T17:42:00Z</dcterms:created>
  <dcterms:modified xsi:type="dcterms:W3CDTF">2024-05-30T06:42:00Z</dcterms:modified>
</cp:coreProperties>
</file>