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84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01E763-5135-4132-8384-8DB1A52C0F19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35DA59-ADDC-436F-8A71-3AECAC7C3AF1}">
      <dgm:prSet custT="1"/>
      <dgm:spPr/>
      <dgm:t>
        <a:bodyPr/>
        <a:lstStyle/>
        <a:p>
          <a:pPr rtl="0"/>
          <a:r>
            <a:rPr lang="ru-RU" sz="1200" dirty="0" smtClean="0"/>
            <a:t>Проект подготовлен учениками</a:t>
          </a:r>
        </a:p>
        <a:p>
          <a:pPr rtl="0"/>
          <a:r>
            <a:rPr lang="ru-RU" sz="1200" dirty="0" smtClean="0"/>
            <a:t> 3 б </a:t>
          </a:r>
          <a:r>
            <a:rPr lang="ru-RU" sz="1200" dirty="0" smtClean="0"/>
            <a:t>класса</a:t>
          </a:r>
        </a:p>
        <a:p>
          <a:pPr rtl="0"/>
          <a:r>
            <a:rPr lang="ru-RU" sz="1200" dirty="0" smtClean="0"/>
            <a:t>МОБУ </a:t>
          </a:r>
          <a:r>
            <a:rPr lang="ru-RU" sz="1200" dirty="0" smtClean="0"/>
            <a:t>«СОШ № 4 ЛГО»</a:t>
          </a:r>
          <a:endParaRPr lang="ru-RU" sz="1200" dirty="0"/>
        </a:p>
      </dgm:t>
    </dgm:pt>
    <dgm:pt modelId="{D764B5C6-6F64-4483-9D32-6D461AA4D6FD}" type="parTrans" cxnId="{7C597FF5-85B7-460C-BF7F-16CA243D89AA}">
      <dgm:prSet/>
      <dgm:spPr/>
      <dgm:t>
        <a:bodyPr/>
        <a:lstStyle/>
        <a:p>
          <a:endParaRPr lang="ru-RU"/>
        </a:p>
      </dgm:t>
    </dgm:pt>
    <dgm:pt modelId="{F7DC9FC5-6611-4865-ABE3-BE8A4E4A74EB}" type="sibTrans" cxnId="{7C597FF5-85B7-460C-BF7F-16CA243D89AA}">
      <dgm:prSet/>
      <dgm:spPr/>
      <dgm:t>
        <a:bodyPr/>
        <a:lstStyle/>
        <a:p>
          <a:endParaRPr lang="ru-RU"/>
        </a:p>
      </dgm:t>
    </dgm:pt>
    <dgm:pt modelId="{4BF63585-4293-4E29-B6A0-7089A141995B}">
      <dgm:prSet custT="1"/>
      <dgm:spPr/>
      <dgm:t>
        <a:bodyPr/>
        <a:lstStyle/>
        <a:p>
          <a:r>
            <a:rPr lang="ru-RU" sz="1600" dirty="0" smtClean="0">
              <a:solidFill>
                <a:schemeClr val="accent1">
                  <a:lumMod val="50000"/>
                </a:schemeClr>
              </a:solidFill>
            </a:rPr>
            <a:t>Давыдова Виктория</a:t>
          </a:r>
          <a:endParaRPr lang="ru-RU" sz="1600" dirty="0">
            <a:solidFill>
              <a:schemeClr val="accent1">
                <a:lumMod val="50000"/>
              </a:schemeClr>
            </a:solidFill>
          </a:endParaRPr>
        </a:p>
      </dgm:t>
    </dgm:pt>
    <dgm:pt modelId="{ED249044-86EF-4AFD-B8C5-4AD62FD3DBEB}" type="parTrans" cxnId="{FFC03D2E-F56E-4AB9-AFFB-68AAD395CFC5}">
      <dgm:prSet/>
      <dgm:spPr/>
      <dgm:t>
        <a:bodyPr/>
        <a:lstStyle/>
        <a:p>
          <a:endParaRPr lang="ru-RU"/>
        </a:p>
      </dgm:t>
    </dgm:pt>
    <dgm:pt modelId="{D8F50EC7-5043-40B2-ACE8-71886322A84C}" type="sibTrans" cxnId="{FFC03D2E-F56E-4AB9-AFFB-68AAD395CFC5}">
      <dgm:prSet/>
      <dgm:spPr/>
      <dgm:t>
        <a:bodyPr/>
        <a:lstStyle/>
        <a:p>
          <a:endParaRPr lang="ru-RU"/>
        </a:p>
      </dgm:t>
    </dgm:pt>
    <dgm:pt modelId="{4529AD57-89F0-435D-AC99-4C42651BAC06}">
      <dgm:prSet custT="1"/>
      <dgm:spPr/>
      <dgm:t>
        <a:bodyPr/>
        <a:lstStyle/>
        <a:p>
          <a:r>
            <a:rPr lang="ru-RU" sz="1600" dirty="0" smtClean="0">
              <a:solidFill>
                <a:schemeClr val="accent1">
                  <a:lumMod val="50000"/>
                </a:schemeClr>
              </a:solidFill>
            </a:rPr>
            <a:t>Богданов Максим</a:t>
          </a:r>
          <a:endParaRPr lang="ru-RU" sz="1600" dirty="0">
            <a:solidFill>
              <a:schemeClr val="accent1">
                <a:lumMod val="50000"/>
              </a:schemeClr>
            </a:solidFill>
          </a:endParaRPr>
        </a:p>
      </dgm:t>
    </dgm:pt>
    <dgm:pt modelId="{C310FEC9-15AC-4FED-9786-514B60E22085}" type="parTrans" cxnId="{2C6F71C8-B665-4C7E-932E-73D8D8BC8F18}">
      <dgm:prSet/>
      <dgm:spPr/>
      <dgm:t>
        <a:bodyPr/>
        <a:lstStyle/>
        <a:p>
          <a:endParaRPr lang="ru-RU"/>
        </a:p>
      </dgm:t>
    </dgm:pt>
    <dgm:pt modelId="{908BD63D-1BAB-4835-8D5A-D016051DF997}" type="sibTrans" cxnId="{2C6F71C8-B665-4C7E-932E-73D8D8BC8F18}">
      <dgm:prSet/>
      <dgm:spPr/>
      <dgm:t>
        <a:bodyPr/>
        <a:lstStyle/>
        <a:p>
          <a:endParaRPr lang="ru-RU"/>
        </a:p>
      </dgm:t>
    </dgm:pt>
    <dgm:pt modelId="{B63ED2F6-3D83-4298-8621-523C20C0FADF}">
      <dgm:prSet custT="1"/>
      <dgm:spPr/>
      <dgm:t>
        <a:bodyPr/>
        <a:lstStyle/>
        <a:p>
          <a:r>
            <a:rPr lang="ru-RU" sz="1600" dirty="0" err="1" smtClean="0">
              <a:solidFill>
                <a:schemeClr val="accent1">
                  <a:lumMod val="50000"/>
                </a:schemeClr>
              </a:solidFill>
            </a:rPr>
            <a:t>Лесникова</a:t>
          </a:r>
          <a:r>
            <a:rPr lang="ru-RU" sz="1600" dirty="0" smtClean="0">
              <a:solidFill>
                <a:schemeClr val="accent1">
                  <a:lumMod val="50000"/>
                </a:schemeClr>
              </a:solidFill>
            </a:rPr>
            <a:t> Вероника</a:t>
          </a:r>
          <a:endParaRPr lang="ru-RU" sz="1600" dirty="0">
            <a:solidFill>
              <a:schemeClr val="accent1">
                <a:lumMod val="50000"/>
              </a:schemeClr>
            </a:solidFill>
          </a:endParaRPr>
        </a:p>
      </dgm:t>
    </dgm:pt>
    <dgm:pt modelId="{6970A878-0897-4C4E-A013-295DC0FC5C60}" type="parTrans" cxnId="{20DD652E-C40B-4DEF-A960-5134D3EA0204}">
      <dgm:prSet/>
      <dgm:spPr/>
      <dgm:t>
        <a:bodyPr/>
        <a:lstStyle/>
        <a:p>
          <a:endParaRPr lang="ru-RU"/>
        </a:p>
      </dgm:t>
    </dgm:pt>
    <dgm:pt modelId="{199C4391-E567-424C-8310-5AF3E83C6A95}" type="sibTrans" cxnId="{20DD652E-C40B-4DEF-A960-5134D3EA0204}">
      <dgm:prSet/>
      <dgm:spPr/>
      <dgm:t>
        <a:bodyPr/>
        <a:lstStyle/>
        <a:p>
          <a:endParaRPr lang="ru-RU"/>
        </a:p>
      </dgm:t>
    </dgm:pt>
    <dgm:pt modelId="{C607DC34-E84A-4845-BB08-6D8CAFE1A034}">
      <dgm:prSet custT="1"/>
      <dgm:spPr/>
      <dgm:t>
        <a:bodyPr/>
        <a:lstStyle/>
        <a:p>
          <a:r>
            <a:rPr lang="ru-RU" sz="1600" dirty="0" smtClean="0">
              <a:solidFill>
                <a:schemeClr val="accent1">
                  <a:lumMod val="50000"/>
                </a:schemeClr>
              </a:solidFill>
            </a:rPr>
            <a:t>Педагог-куратор: </a:t>
          </a:r>
          <a:r>
            <a:rPr lang="ru-RU" sz="1600" dirty="0" err="1" smtClean="0">
              <a:solidFill>
                <a:schemeClr val="accent1">
                  <a:lumMod val="50000"/>
                </a:schemeClr>
              </a:solidFill>
            </a:rPr>
            <a:t>Зенкова</a:t>
          </a:r>
          <a:r>
            <a:rPr lang="ru-RU" sz="1600" dirty="0" smtClean="0">
              <a:solidFill>
                <a:schemeClr val="accent1">
                  <a:lumMod val="50000"/>
                </a:schemeClr>
              </a:solidFill>
            </a:rPr>
            <a:t> Наталья Валериевна</a:t>
          </a:r>
          <a:endParaRPr lang="ru-RU" sz="1600" dirty="0">
            <a:solidFill>
              <a:schemeClr val="accent1">
                <a:lumMod val="50000"/>
              </a:schemeClr>
            </a:solidFill>
          </a:endParaRPr>
        </a:p>
      </dgm:t>
    </dgm:pt>
    <dgm:pt modelId="{AA7B85AB-1765-4419-924C-18978EBD4CCA}" type="parTrans" cxnId="{4F0961EA-60F4-48A4-BCE7-D8680A0B1FDB}">
      <dgm:prSet/>
      <dgm:spPr/>
      <dgm:t>
        <a:bodyPr/>
        <a:lstStyle/>
        <a:p>
          <a:endParaRPr lang="ru-RU"/>
        </a:p>
      </dgm:t>
    </dgm:pt>
    <dgm:pt modelId="{B77EAEE0-5495-4A57-B34C-9351D4E8BE7C}" type="sibTrans" cxnId="{4F0961EA-60F4-48A4-BCE7-D8680A0B1FDB}">
      <dgm:prSet/>
      <dgm:spPr/>
      <dgm:t>
        <a:bodyPr/>
        <a:lstStyle/>
        <a:p>
          <a:endParaRPr lang="ru-RU"/>
        </a:p>
      </dgm:t>
    </dgm:pt>
    <dgm:pt modelId="{A5EE32E1-89CB-4D36-BD35-A766027D15AB}">
      <dgm:prSet custT="1"/>
      <dgm:spPr/>
      <dgm:t>
        <a:bodyPr/>
        <a:lstStyle/>
        <a:p>
          <a:endParaRPr lang="ru-RU" sz="1600" dirty="0">
            <a:solidFill>
              <a:schemeClr val="accent1">
                <a:lumMod val="50000"/>
              </a:schemeClr>
            </a:solidFill>
          </a:endParaRPr>
        </a:p>
      </dgm:t>
    </dgm:pt>
    <dgm:pt modelId="{576FE016-26D2-4C98-867C-F96B79CD499A}" type="parTrans" cxnId="{755521CC-FE30-4C45-84EE-D659AE96774A}">
      <dgm:prSet/>
      <dgm:spPr/>
      <dgm:t>
        <a:bodyPr/>
        <a:lstStyle/>
        <a:p>
          <a:endParaRPr lang="ru-RU"/>
        </a:p>
      </dgm:t>
    </dgm:pt>
    <dgm:pt modelId="{70F355A5-B581-4B78-94A3-31F189FA0C96}" type="sibTrans" cxnId="{755521CC-FE30-4C45-84EE-D659AE96774A}">
      <dgm:prSet/>
      <dgm:spPr/>
      <dgm:t>
        <a:bodyPr/>
        <a:lstStyle/>
        <a:p>
          <a:endParaRPr lang="ru-RU"/>
        </a:p>
      </dgm:t>
    </dgm:pt>
    <dgm:pt modelId="{434B2960-0D25-4518-B092-83EB25350D25}" type="pres">
      <dgm:prSet presAssocID="{3D01E763-5135-4132-8384-8DB1A52C0F1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F8D763-2F78-4301-8F60-DF3D498283DB}" type="pres">
      <dgm:prSet presAssocID="{F235DA59-ADDC-436F-8A71-3AECAC7C3AF1}" presName="composite" presStyleCnt="0"/>
      <dgm:spPr/>
    </dgm:pt>
    <dgm:pt modelId="{5B158AE7-759D-4B20-8558-7F4F1831E236}" type="pres">
      <dgm:prSet presAssocID="{F235DA59-ADDC-436F-8A71-3AECAC7C3AF1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8A4EC-3F8C-4673-BF6C-BF910B966B76}" type="pres">
      <dgm:prSet presAssocID="{F235DA59-ADDC-436F-8A71-3AECAC7C3AF1}" presName="descendantText" presStyleLbl="alignAcc1" presStyleIdx="0" presStyleCnt="1" custLinFactNeighborX="-4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0961EA-60F4-48A4-BCE7-D8680A0B1FDB}" srcId="{F235DA59-ADDC-436F-8A71-3AECAC7C3AF1}" destId="{C607DC34-E84A-4845-BB08-6D8CAFE1A034}" srcOrd="4" destOrd="0" parTransId="{AA7B85AB-1765-4419-924C-18978EBD4CCA}" sibTransId="{B77EAEE0-5495-4A57-B34C-9351D4E8BE7C}"/>
    <dgm:cxn modelId="{9B29202C-F9CD-4AAC-9165-4F3564543B86}" type="presOf" srcId="{A5EE32E1-89CB-4D36-BD35-A766027D15AB}" destId="{AA88A4EC-3F8C-4673-BF6C-BF910B966B76}" srcOrd="0" destOrd="3" presId="urn:microsoft.com/office/officeart/2005/8/layout/chevron2"/>
    <dgm:cxn modelId="{DF234EAC-6F29-4AA8-B85E-9BE27103BE52}" type="presOf" srcId="{3D01E763-5135-4132-8384-8DB1A52C0F19}" destId="{434B2960-0D25-4518-B092-83EB25350D25}" srcOrd="0" destOrd="0" presId="urn:microsoft.com/office/officeart/2005/8/layout/chevron2"/>
    <dgm:cxn modelId="{28EAB614-164D-4F55-B73F-42576D1740C4}" type="presOf" srcId="{C607DC34-E84A-4845-BB08-6D8CAFE1A034}" destId="{AA88A4EC-3F8C-4673-BF6C-BF910B966B76}" srcOrd="0" destOrd="4" presId="urn:microsoft.com/office/officeart/2005/8/layout/chevron2"/>
    <dgm:cxn modelId="{20DD652E-C40B-4DEF-A960-5134D3EA0204}" srcId="{F235DA59-ADDC-436F-8A71-3AECAC7C3AF1}" destId="{B63ED2F6-3D83-4298-8621-523C20C0FADF}" srcOrd="2" destOrd="0" parTransId="{6970A878-0897-4C4E-A013-295DC0FC5C60}" sibTransId="{199C4391-E567-424C-8310-5AF3E83C6A95}"/>
    <dgm:cxn modelId="{FFC03D2E-F56E-4AB9-AFFB-68AAD395CFC5}" srcId="{F235DA59-ADDC-436F-8A71-3AECAC7C3AF1}" destId="{4BF63585-4293-4E29-B6A0-7089A141995B}" srcOrd="0" destOrd="0" parTransId="{ED249044-86EF-4AFD-B8C5-4AD62FD3DBEB}" sibTransId="{D8F50EC7-5043-40B2-ACE8-71886322A84C}"/>
    <dgm:cxn modelId="{F0E69CEF-3B0A-4B1A-93B8-CD61C5E0126B}" type="presOf" srcId="{F235DA59-ADDC-436F-8A71-3AECAC7C3AF1}" destId="{5B158AE7-759D-4B20-8558-7F4F1831E236}" srcOrd="0" destOrd="0" presId="urn:microsoft.com/office/officeart/2005/8/layout/chevron2"/>
    <dgm:cxn modelId="{2C6F71C8-B665-4C7E-932E-73D8D8BC8F18}" srcId="{F235DA59-ADDC-436F-8A71-3AECAC7C3AF1}" destId="{4529AD57-89F0-435D-AC99-4C42651BAC06}" srcOrd="1" destOrd="0" parTransId="{C310FEC9-15AC-4FED-9786-514B60E22085}" sibTransId="{908BD63D-1BAB-4835-8D5A-D016051DF997}"/>
    <dgm:cxn modelId="{7C597FF5-85B7-460C-BF7F-16CA243D89AA}" srcId="{3D01E763-5135-4132-8384-8DB1A52C0F19}" destId="{F235DA59-ADDC-436F-8A71-3AECAC7C3AF1}" srcOrd="0" destOrd="0" parTransId="{D764B5C6-6F64-4483-9D32-6D461AA4D6FD}" sibTransId="{F7DC9FC5-6611-4865-ABE3-BE8A4E4A74EB}"/>
    <dgm:cxn modelId="{55FC0371-7DD8-4DE2-ABA3-B1B9CD878199}" type="presOf" srcId="{B63ED2F6-3D83-4298-8621-523C20C0FADF}" destId="{AA88A4EC-3F8C-4673-BF6C-BF910B966B76}" srcOrd="0" destOrd="2" presId="urn:microsoft.com/office/officeart/2005/8/layout/chevron2"/>
    <dgm:cxn modelId="{755521CC-FE30-4C45-84EE-D659AE96774A}" srcId="{F235DA59-ADDC-436F-8A71-3AECAC7C3AF1}" destId="{A5EE32E1-89CB-4D36-BD35-A766027D15AB}" srcOrd="3" destOrd="0" parTransId="{576FE016-26D2-4C98-867C-F96B79CD499A}" sibTransId="{70F355A5-B581-4B78-94A3-31F189FA0C96}"/>
    <dgm:cxn modelId="{353DAC64-4872-41E6-B72A-89C87B037D77}" type="presOf" srcId="{4529AD57-89F0-435D-AC99-4C42651BAC06}" destId="{AA88A4EC-3F8C-4673-BF6C-BF910B966B76}" srcOrd="0" destOrd="1" presId="urn:microsoft.com/office/officeart/2005/8/layout/chevron2"/>
    <dgm:cxn modelId="{6B4575B9-9F6F-44E1-B0F5-93F21D731B04}" type="presOf" srcId="{4BF63585-4293-4E29-B6A0-7089A141995B}" destId="{AA88A4EC-3F8C-4673-BF6C-BF910B966B76}" srcOrd="0" destOrd="0" presId="urn:microsoft.com/office/officeart/2005/8/layout/chevron2"/>
    <dgm:cxn modelId="{2B6EA844-8AB5-49C0-BB4B-3144F15733B1}" type="presParOf" srcId="{434B2960-0D25-4518-B092-83EB25350D25}" destId="{A7F8D763-2F78-4301-8F60-DF3D498283DB}" srcOrd="0" destOrd="0" presId="urn:microsoft.com/office/officeart/2005/8/layout/chevron2"/>
    <dgm:cxn modelId="{9C589B62-D74D-4C47-A9DB-70B2FC27AFC3}" type="presParOf" srcId="{A7F8D763-2F78-4301-8F60-DF3D498283DB}" destId="{5B158AE7-759D-4B20-8558-7F4F1831E236}" srcOrd="0" destOrd="0" presId="urn:microsoft.com/office/officeart/2005/8/layout/chevron2"/>
    <dgm:cxn modelId="{2467F951-1022-4F2A-8CD5-DF1D6D287A07}" type="presParOf" srcId="{A7F8D763-2F78-4301-8F60-DF3D498283DB}" destId="{AA88A4EC-3F8C-4673-BF6C-BF910B966B76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D45C40-B46D-4EC5-837A-D8BBAB7F8C9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2CEABE2D-87B7-459D-9F68-C7446D3B0E3A}">
      <dgm:prSet/>
      <dgm:spPr/>
      <dgm:t>
        <a:bodyPr/>
        <a:lstStyle/>
        <a:p>
          <a:pPr rtl="0"/>
          <a:r>
            <a:rPr lang="ru-RU" dirty="0" smtClean="0"/>
            <a:t>Испарение – </a:t>
          </a:r>
        </a:p>
        <a:p>
          <a:pPr rtl="0"/>
          <a:r>
            <a:rPr lang="ru-RU" dirty="0" smtClean="0"/>
            <a:t>процесс превращения жидкости в пар</a:t>
          </a:r>
          <a:endParaRPr lang="ru-RU" dirty="0"/>
        </a:p>
      </dgm:t>
    </dgm:pt>
    <dgm:pt modelId="{61862B92-166D-4C73-B592-8A9B5D20856F}" type="parTrans" cxnId="{C8FC1540-B28A-4CB0-9B3B-5909B7B7FBA4}">
      <dgm:prSet/>
      <dgm:spPr/>
      <dgm:t>
        <a:bodyPr/>
        <a:lstStyle/>
        <a:p>
          <a:endParaRPr lang="ru-RU"/>
        </a:p>
      </dgm:t>
    </dgm:pt>
    <dgm:pt modelId="{5A8AA71A-7678-4F42-AAEA-2A59F58A50E5}" type="sibTrans" cxnId="{C8FC1540-B28A-4CB0-9B3B-5909B7B7FBA4}">
      <dgm:prSet/>
      <dgm:spPr/>
      <dgm:t>
        <a:bodyPr/>
        <a:lstStyle/>
        <a:p>
          <a:endParaRPr lang="ru-RU"/>
        </a:p>
      </dgm:t>
    </dgm:pt>
    <dgm:pt modelId="{D445150D-4176-4A6F-8FD9-6BD42BED4060}">
      <dgm:prSet/>
      <dgm:spPr/>
      <dgm:t>
        <a:bodyPr/>
        <a:lstStyle/>
        <a:p>
          <a:pPr rtl="0"/>
          <a:r>
            <a:rPr lang="ru-RU" dirty="0" smtClean="0"/>
            <a:t>Конденсация – </a:t>
          </a:r>
        </a:p>
        <a:p>
          <a:pPr rtl="0"/>
          <a:r>
            <a:rPr lang="ru-RU" dirty="0" smtClean="0"/>
            <a:t>процесс превращения пара в жидкость</a:t>
          </a:r>
          <a:endParaRPr lang="ru-RU" dirty="0"/>
        </a:p>
      </dgm:t>
    </dgm:pt>
    <dgm:pt modelId="{E04AA5EC-1BFE-4DBC-BB67-ECBC31E88740}" type="parTrans" cxnId="{1538A22E-FF42-43BC-AF75-478E0C5D6312}">
      <dgm:prSet/>
      <dgm:spPr/>
      <dgm:t>
        <a:bodyPr/>
        <a:lstStyle/>
        <a:p>
          <a:endParaRPr lang="ru-RU"/>
        </a:p>
      </dgm:t>
    </dgm:pt>
    <dgm:pt modelId="{FEC5ED96-3B33-4B16-B6C9-225F77D98B98}" type="sibTrans" cxnId="{1538A22E-FF42-43BC-AF75-478E0C5D6312}">
      <dgm:prSet/>
      <dgm:spPr/>
      <dgm:t>
        <a:bodyPr/>
        <a:lstStyle/>
        <a:p>
          <a:endParaRPr lang="ru-RU"/>
        </a:p>
      </dgm:t>
    </dgm:pt>
    <dgm:pt modelId="{77D59A7A-F118-4FD5-9451-0F06D1FEB4CB}" type="pres">
      <dgm:prSet presAssocID="{55D45C40-B46D-4EC5-837A-D8BBAB7F8C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A22FBC-1675-4DC8-8258-A8978DFDBD04}" type="pres">
      <dgm:prSet presAssocID="{2CEABE2D-87B7-459D-9F68-C7446D3B0E3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334FA0-73DD-489B-AB05-CBE16C835F7C}" type="pres">
      <dgm:prSet presAssocID="{5A8AA71A-7678-4F42-AAEA-2A59F58A50E5}" presName="spacer" presStyleCnt="0"/>
      <dgm:spPr/>
    </dgm:pt>
    <dgm:pt modelId="{0A49C083-D209-40EC-BFE4-AD6028AAF65A}" type="pres">
      <dgm:prSet presAssocID="{D445150D-4176-4A6F-8FD9-6BD42BED406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2907BC-CAF5-4C08-BC2E-2F8555A291B6}" type="presOf" srcId="{D445150D-4176-4A6F-8FD9-6BD42BED4060}" destId="{0A49C083-D209-40EC-BFE4-AD6028AAF65A}" srcOrd="0" destOrd="0" presId="urn:microsoft.com/office/officeart/2005/8/layout/vList2"/>
    <dgm:cxn modelId="{1538A22E-FF42-43BC-AF75-478E0C5D6312}" srcId="{55D45C40-B46D-4EC5-837A-D8BBAB7F8C99}" destId="{D445150D-4176-4A6F-8FD9-6BD42BED4060}" srcOrd="1" destOrd="0" parTransId="{E04AA5EC-1BFE-4DBC-BB67-ECBC31E88740}" sibTransId="{FEC5ED96-3B33-4B16-B6C9-225F77D98B98}"/>
    <dgm:cxn modelId="{F1677377-3E44-46A7-8EAC-1950B91F9654}" type="presOf" srcId="{2CEABE2D-87B7-459D-9F68-C7446D3B0E3A}" destId="{1AA22FBC-1675-4DC8-8258-A8978DFDBD04}" srcOrd="0" destOrd="0" presId="urn:microsoft.com/office/officeart/2005/8/layout/vList2"/>
    <dgm:cxn modelId="{08509D31-8408-454F-9B33-35AE05428C84}" type="presOf" srcId="{55D45C40-B46D-4EC5-837A-D8BBAB7F8C99}" destId="{77D59A7A-F118-4FD5-9451-0F06D1FEB4CB}" srcOrd="0" destOrd="0" presId="urn:microsoft.com/office/officeart/2005/8/layout/vList2"/>
    <dgm:cxn modelId="{C8FC1540-B28A-4CB0-9B3B-5909B7B7FBA4}" srcId="{55D45C40-B46D-4EC5-837A-D8BBAB7F8C99}" destId="{2CEABE2D-87B7-459D-9F68-C7446D3B0E3A}" srcOrd="0" destOrd="0" parTransId="{61862B92-166D-4C73-B592-8A9B5D20856F}" sibTransId="{5A8AA71A-7678-4F42-AAEA-2A59F58A50E5}"/>
    <dgm:cxn modelId="{01428E33-260A-4B7C-A103-957244F2FC0A}" type="presParOf" srcId="{77D59A7A-F118-4FD5-9451-0F06D1FEB4CB}" destId="{1AA22FBC-1675-4DC8-8258-A8978DFDBD04}" srcOrd="0" destOrd="0" presId="urn:microsoft.com/office/officeart/2005/8/layout/vList2"/>
    <dgm:cxn modelId="{FAFE29B6-F3C3-4F6D-99F6-112A99ABED42}" type="presParOf" srcId="{77D59A7A-F118-4FD5-9451-0F06D1FEB4CB}" destId="{4F334FA0-73DD-489B-AB05-CBE16C835F7C}" srcOrd="1" destOrd="0" presId="urn:microsoft.com/office/officeart/2005/8/layout/vList2"/>
    <dgm:cxn modelId="{B9EE89B6-1D64-4608-9883-8EBF10AB2DFF}" type="presParOf" srcId="{77D59A7A-F118-4FD5-9451-0F06D1FEB4CB}" destId="{0A49C083-D209-40EC-BFE4-AD6028AAF65A}" srcOrd="2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E5F289-3CEB-49AC-A38C-491E8800933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ru-RU"/>
        </a:p>
      </dgm:t>
    </dgm:pt>
    <dgm:pt modelId="{B8034393-B139-4A66-B246-D64FE05F41F4}">
      <dgm:prSet/>
      <dgm:spPr/>
      <dgm:t>
        <a:bodyPr/>
        <a:lstStyle/>
        <a:p>
          <a:pPr rtl="0"/>
          <a:r>
            <a:rPr lang="ru-RU" dirty="0" smtClean="0"/>
            <a:t>Влажность воздуха  -  содержание водяного пара в воздухе</a:t>
          </a:r>
          <a:endParaRPr lang="ru-RU" dirty="0"/>
        </a:p>
      </dgm:t>
    </dgm:pt>
    <dgm:pt modelId="{25F71CF4-7BA7-4755-B4B7-3DA547100FD3}" type="parTrans" cxnId="{D21FDA24-185D-4787-8E13-482F848F80CC}">
      <dgm:prSet/>
      <dgm:spPr/>
      <dgm:t>
        <a:bodyPr/>
        <a:lstStyle/>
        <a:p>
          <a:endParaRPr lang="ru-RU"/>
        </a:p>
      </dgm:t>
    </dgm:pt>
    <dgm:pt modelId="{6CAF470F-D665-44C9-99A7-C3223A1F8F2D}" type="sibTrans" cxnId="{D21FDA24-185D-4787-8E13-482F848F80CC}">
      <dgm:prSet/>
      <dgm:spPr/>
      <dgm:t>
        <a:bodyPr/>
        <a:lstStyle/>
        <a:p>
          <a:endParaRPr lang="ru-RU"/>
        </a:p>
      </dgm:t>
    </dgm:pt>
    <dgm:pt modelId="{83F01E3F-E714-4677-9E55-80ED33976C33}" type="pres">
      <dgm:prSet presAssocID="{FCE5F289-3CEB-49AC-A38C-491E880093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8A00B-3D6C-45A2-89EB-F80360D7052C}" type="pres">
      <dgm:prSet presAssocID="{B8034393-B139-4A66-B246-D64FE05F41F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527CC4-0682-4CFE-B8E2-3CC591853B1D}" type="presOf" srcId="{FCE5F289-3CEB-49AC-A38C-491E8800933F}" destId="{83F01E3F-E714-4677-9E55-80ED33976C33}" srcOrd="0" destOrd="0" presId="urn:microsoft.com/office/officeart/2005/8/layout/vList2"/>
    <dgm:cxn modelId="{CD88AF94-2E2D-4F02-97BA-09A9ED6A040C}" type="presOf" srcId="{B8034393-B139-4A66-B246-D64FE05F41F4}" destId="{F208A00B-3D6C-45A2-89EB-F80360D7052C}" srcOrd="0" destOrd="0" presId="urn:microsoft.com/office/officeart/2005/8/layout/vList2"/>
    <dgm:cxn modelId="{D21FDA24-185D-4787-8E13-482F848F80CC}" srcId="{FCE5F289-3CEB-49AC-A38C-491E8800933F}" destId="{B8034393-B139-4A66-B246-D64FE05F41F4}" srcOrd="0" destOrd="0" parTransId="{25F71CF4-7BA7-4755-B4B7-3DA547100FD3}" sibTransId="{6CAF470F-D665-44C9-99A7-C3223A1F8F2D}"/>
    <dgm:cxn modelId="{FC89CC74-EBF6-47A5-91C9-95DA4F1247DB}" type="presParOf" srcId="{83F01E3F-E714-4677-9E55-80ED33976C33}" destId="{F208A00B-3D6C-45A2-89EB-F80360D7052C}" srcOrd="0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876A55-1F7C-4BC8-BC6C-6E18C418134D}" type="doc">
      <dgm:prSet loTypeId="urn:microsoft.com/office/officeart/2005/8/layout/hProcess1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1F2C4766-C933-455B-BBE5-6324DC77195A}">
      <dgm:prSet/>
      <dgm:spPr/>
      <dgm:t>
        <a:bodyPr/>
        <a:lstStyle/>
        <a:p>
          <a:pPr rtl="0"/>
          <a:r>
            <a:rPr lang="ru-RU" b="1" dirty="0" smtClean="0"/>
            <a:t>до 55%  сухой</a:t>
          </a:r>
          <a:endParaRPr lang="ru-RU" b="1" dirty="0"/>
        </a:p>
      </dgm:t>
    </dgm:pt>
    <dgm:pt modelId="{56E0233B-9357-4938-906C-C3F678963D46}" type="parTrans" cxnId="{F4ADDF57-562E-44BE-8D76-23296FB51CB9}">
      <dgm:prSet/>
      <dgm:spPr/>
      <dgm:t>
        <a:bodyPr/>
        <a:lstStyle/>
        <a:p>
          <a:endParaRPr lang="ru-RU"/>
        </a:p>
      </dgm:t>
    </dgm:pt>
    <dgm:pt modelId="{26B3F1BA-C018-461B-B1A3-FFD41BA4FFAA}" type="sibTrans" cxnId="{F4ADDF57-562E-44BE-8D76-23296FB51CB9}">
      <dgm:prSet/>
      <dgm:spPr/>
      <dgm:t>
        <a:bodyPr/>
        <a:lstStyle/>
        <a:p>
          <a:endParaRPr lang="ru-RU"/>
        </a:p>
      </dgm:t>
    </dgm:pt>
    <dgm:pt modelId="{695833C8-29E6-42F2-90AC-4389D6DA41B3}">
      <dgm:prSet/>
      <dgm:spPr/>
      <dgm:t>
        <a:bodyPr/>
        <a:lstStyle/>
        <a:p>
          <a:pPr rtl="0"/>
          <a:r>
            <a:rPr lang="ru-RU" b="1" dirty="0" smtClean="0"/>
            <a:t>56% - 70% - умеренно сухой</a:t>
          </a:r>
          <a:endParaRPr lang="ru-RU" b="1" dirty="0"/>
        </a:p>
      </dgm:t>
    </dgm:pt>
    <dgm:pt modelId="{AAF21478-3FAF-414B-9C89-5FBEE1FE0B71}" type="parTrans" cxnId="{3B753992-0A16-4B2F-BB86-1CEBE6AC2EAF}">
      <dgm:prSet/>
      <dgm:spPr/>
      <dgm:t>
        <a:bodyPr/>
        <a:lstStyle/>
        <a:p>
          <a:endParaRPr lang="ru-RU"/>
        </a:p>
      </dgm:t>
    </dgm:pt>
    <dgm:pt modelId="{382197F0-2A97-4D27-B291-47D50FE93A16}" type="sibTrans" cxnId="{3B753992-0A16-4B2F-BB86-1CEBE6AC2EAF}">
      <dgm:prSet/>
      <dgm:spPr/>
      <dgm:t>
        <a:bodyPr/>
        <a:lstStyle/>
        <a:p>
          <a:endParaRPr lang="ru-RU"/>
        </a:p>
      </dgm:t>
    </dgm:pt>
    <dgm:pt modelId="{E1AA10D8-21FA-4A08-8F47-BC278681C993}">
      <dgm:prSet/>
      <dgm:spPr/>
      <dgm:t>
        <a:bodyPr/>
        <a:lstStyle/>
        <a:p>
          <a:pPr rtl="0"/>
          <a:r>
            <a:rPr lang="ru-RU" b="1" dirty="0" smtClean="0"/>
            <a:t>71% - 85%  умеренно влажный</a:t>
          </a:r>
          <a:endParaRPr lang="ru-RU" b="1" dirty="0"/>
        </a:p>
      </dgm:t>
    </dgm:pt>
    <dgm:pt modelId="{8767C6EC-E5D1-4B68-B61C-4D3A386FD16F}" type="parTrans" cxnId="{AB5BD97B-1F28-4241-828E-6F98B1391724}">
      <dgm:prSet/>
      <dgm:spPr/>
      <dgm:t>
        <a:bodyPr/>
        <a:lstStyle/>
        <a:p>
          <a:endParaRPr lang="ru-RU"/>
        </a:p>
      </dgm:t>
    </dgm:pt>
    <dgm:pt modelId="{B0E28AA8-F5E6-4A96-B5C2-5D515C0ADCDC}" type="sibTrans" cxnId="{AB5BD97B-1F28-4241-828E-6F98B1391724}">
      <dgm:prSet/>
      <dgm:spPr/>
      <dgm:t>
        <a:bodyPr/>
        <a:lstStyle/>
        <a:p>
          <a:endParaRPr lang="ru-RU"/>
        </a:p>
      </dgm:t>
    </dgm:pt>
    <dgm:pt modelId="{9F0E8094-401B-4983-A1FB-523314D3FCE2}">
      <dgm:prSet/>
      <dgm:spPr/>
      <dgm:t>
        <a:bodyPr/>
        <a:lstStyle/>
        <a:p>
          <a:pPr rtl="0"/>
          <a:r>
            <a:rPr lang="ru-RU" b="1" dirty="0" smtClean="0"/>
            <a:t>свыше 85% сильно влажный</a:t>
          </a:r>
          <a:endParaRPr lang="ru-RU" b="1" i="0" baseline="0" dirty="0"/>
        </a:p>
      </dgm:t>
    </dgm:pt>
    <dgm:pt modelId="{F49AC2A8-822D-44EA-AD80-424311A4F3EC}" type="parTrans" cxnId="{80C96626-C373-4F18-A0D7-A19FF0248356}">
      <dgm:prSet/>
      <dgm:spPr/>
      <dgm:t>
        <a:bodyPr/>
        <a:lstStyle/>
        <a:p>
          <a:endParaRPr lang="ru-RU"/>
        </a:p>
      </dgm:t>
    </dgm:pt>
    <dgm:pt modelId="{37541661-5653-4948-AC37-6C267D0CC062}" type="sibTrans" cxnId="{80C96626-C373-4F18-A0D7-A19FF0248356}">
      <dgm:prSet/>
      <dgm:spPr/>
      <dgm:t>
        <a:bodyPr/>
        <a:lstStyle/>
        <a:p>
          <a:endParaRPr lang="ru-RU"/>
        </a:p>
      </dgm:t>
    </dgm:pt>
    <dgm:pt modelId="{AFB83F70-68ED-4175-BCF6-08869FE550CE}" type="pres">
      <dgm:prSet presAssocID="{B1876A55-1F7C-4BC8-BC6C-6E18C418134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B48B26-C1DC-44D6-A324-4ADAE174E04A}" type="pres">
      <dgm:prSet presAssocID="{B1876A55-1F7C-4BC8-BC6C-6E18C418134D}" presName="arrow" presStyleLbl="bgShp" presStyleIdx="0" presStyleCnt="1"/>
      <dgm:spPr/>
    </dgm:pt>
    <dgm:pt modelId="{5E4E3DE9-9241-46B5-919E-668A739D7B94}" type="pres">
      <dgm:prSet presAssocID="{B1876A55-1F7C-4BC8-BC6C-6E18C418134D}" presName="points" presStyleCnt="0"/>
      <dgm:spPr/>
    </dgm:pt>
    <dgm:pt modelId="{56858D5C-7A72-47FE-8AC9-02141024296D}" type="pres">
      <dgm:prSet presAssocID="{1F2C4766-C933-455B-BBE5-6324DC77195A}" presName="compositeA" presStyleCnt="0"/>
      <dgm:spPr/>
    </dgm:pt>
    <dgm:pt modelId="{0481332C-6762-48AC-85BD-F7BFDE81B292}" type="pres">
      <dgm:prSet presAssocID="{1F2C4766-C933-455B-BBE5-6324DC77195A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D27125-73DE-428C-AEB9-FE11B0CA04D3}" type="pres">
      <dgm:prSet presAssocID="{1F2C4766-C933-455B-BBE5-6324DC77195A}" presName="circleA" presStyleLbl="node1" presStyleIdx="0" presStyleCnt="4"/>
      <dgm:spPr/>
    </dgm:pt>
    <dgm:pt modelId="{1C10C8C7-162A-4F8D-B22F-F7A13CB90DBB}" type="pres">
      <dgm:prSet presAssocID="{1F2C4766-C933-455B-BBE5-6324DC77195A}" presName="spaceA" presStyleCnt="0"/>
      <dgm:spPr/>
    </dgm:pt>
    <dgm:pt modelId="{BCB0704D-B992-4E76-A24F-AD66BDCD1A8D}" type="pres">
      <dgm:prSet presAssocID="{26B3F1BA-C018-461B-B1A3-FFD41BA4FFAA}" presName="space" presStyleCnt="0"/>
      <dgm:spPr/>
    </dgm:pt>
    <dgm:pt modelId="{008F26F8-D7BE-4501-9C83-E762ECC0B795}" type="pres">
      <dgm:prSet presAssocID="{695833C8-29E6-42F2-90AC-4389D6DA41B3}" presName="compositeB" presStyleCnt="0"/>
      <dgm:spPr/>
    </dgm:pt>
    <dgm:pt modelId="{F8AD308C-8768-482C-8625-DADD0C713FBA}" type="pres">
      <dgm:prSet presAssocID="{695833C8-29E6-42F2-90AC-4389D6DA41B3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942B75-3CD1-49FC-B45F-50D8C080AC6C}" type="pres">
      <dgm:prSet presAssocID="{695833C8-29E6-42F2-90AC-4389D6DA41B3}" presName="circleB" presStyleLbl="node1" presStyleIdx="1" presStyleCnt="4"/>
      <dgm:spPr/>
    </dgm:pt>
    <dgm:pt modelId="{267C3541-92DE-4A36-B1BC-6D6E6375C414}" type="pres">
      <dgm:prSet presAssocID="{695833C8-29E6-42F2-90AC-4389D6DA41B3}" presName="spaceB" presStyleCnt="0"/>
      <dgm:spPr/>
    </dgm:pt>
    <dgm:pt modelId="{C54CCAB9-87D6-4794-8D28-57F193EBA5BB}" type="pres">
      <dgm:prSet presAssocID="{382197F0-2A97-4D27-B291-47D50FE93A16}" presName="space" presStyleCnt="0"/>
      <dgm:spPr/>
    </dgm:pt>
    <dgm:pt modelId="{4628DA95-96E1-4BB3-89A6-77B2F33D5907}" type="pres">
      <dgm:prSet presAssocID="{E1AA10D8-21FA-4A08-8F47-BC278681C993}" presName="compositeA" presStyleCnt="0"/>
      <dgm:spPr/>
    </dgm:pt>
    <dgm:pt modelId="{E3C45BAB-9CC3-4965-87ED-D1BD43407316}" type="pres">
      <dgm:prSet presAssocID="{E1AA10D8-21FA-4A08-8F47-BC278681C993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21C1F3-23BC-4C05-A46C-700B21C213F7}" type="pres">
      <dgm:prSet presAssocID="{E1AA10D8-21FA-4A08-8F47-BC278681C993}" presName="circleA" presStyleLbl="node1" presStyleIdx="2" presStyleCnt="4"/>
      <dgm:spPr/>
    </dgm:pt>
    <dgm:pt modelId="{1BEE59F0-56D5-4006-BA27-CA892B3D29E2}" type="pres">
      <dgm:prSet presAssocID="{E1AA10D8-21FA-4A08-8F47-BC278681C993}" presName="spaceA" presStyleCnt="0"/>
      <dgm:spPr/>
    </dgm:pt>
    <dgm:pt modelId="{1A657DC4-589B-4C6B-AEBF-2BAFF649F117}" type="pres">
      <dgm:prSet presAssocID="{B0E28AA8-F5E6-4A96-B5C2-5D515C0ADCDC}" presName="space" presStyleCnt="0"/>
      <dgm:spPr/>
    </dgm:pt>
    <dgm:pt modelId="{CBCFB34F-055F-4771-B7DD-F7B461292E59}" type="pres">
      <dgm:prSet presAssocID="{9F0E8094-401B-4983-A1FB-523314D3FCE2}" presName="compositeB" presStyleCnt="0"/>
      <dgm:spPr/>
    </dgm:pt>
    <dgm:pt modelId="{CF15EEC1-68B6-4161-822A-6140E67C99B2}" type="pres">
      <dgm:prSet presAssocID="{9F0E8094-401B-4983-A1FB-523314D3FCE2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FEF1F9-0008-41A3-8FFC-AC5D690C5FC7}" type="pres">
      <dgm:prSet presAssocID="{9F0E8094-401B-4983-A1FB-523314D3FCE2}" presName="circleB" presStyleLbl="node1" presStyleIdx="3" presStyleCnt="4"/>
      <dgm:spPr/>
    </dgm:pt>
    <dgm:pt modelId="{E38D3BA8-5B47-4AD5-8538-7C34F3C95EAB}" type="pres">
      <dgm:prSet presAssocID="{9F0E8094-401B-4983-A1FB-523314D3FCE2}" presName="spaceB" presStyleCnt="0"/>
      <dgm:spPr/>
    </dgm:pt>
  </dgm:ptLst>
  <dgm:cxnLst>
    <dgm:cxn modelId="{80C96626-C373-4F18-A0D7-A19FF0248356}" srcId="{B1876A55-1F7C-4BC8-BC6C-6E18C418134D}" destId="{9F0E8094-401B-4983-A1FB-523314D3FCE2}" srcOrd="3" destOrd="0" parTransId="{F49AC2A8-822D-44EA-AD80-424311A4F3EC}" sibTransId="{37541661-5653-4948-AC37-6C267D0CC062}"/>
    <dgm:cxn modelId="{6F6FC0B0-03A9-4700-B8B0-22225F3BE5EB}" type="presOf" srcId="{695833C8-29E6-42F2-90AC-4389D6DA41B3}" destId="{F8AD308C-8768-482C-8625-DADD0C713FBA}" srcOrd="0" destOrd="0" presId="urn:microsoft.com/office/officeart/2005/8/layout/hProcess11"/>
    <dgm:cxn modelId="{D89F6E86-E90F-4C0F-AEF9-9C05D82EB89A}" type="presOf" srcId="{1F2C4766-C933-455B-BBE5-6324DC77195A}" destId="{0481332C-6762-48AC-85BD-F7BFDE81B292}" srcOrd="0" destOrd="0" presId="urn:microsoft.com/office/officeart/2005/8/layout/hProcess11"/>
    <dgm:cxn modelId="{466E370B-208A-4AD7-BEDD-856CED4FCC2F}" type="presOf" srcId="{B1876A55-1F7C-4BC8-BC6C-6E18C418134D}" destId="{AFB83F70-68ED-4175-BCF6-08869FE550CE}" srcOrd="0" destOrd="0" presId="urn:microsoft.com/office/officeart/2005/8/layout/hProcess11"/>
    <dgm:cxn modelId="{3D242386-708D-4FD4-8D0B-3EB08158C51B}" type="presOf" srcId="{E1AA10D8-21FA-4A08-8F47-BC278681C993}" destId="{E3C45BAB-9CC3-4965-87ED-D1BD43407316}" srcOrd="0" destOrd="0" presId="urn:microsoft.com/office/officeart/2005/8/layout/hProcess11"/>
    <dgm:cxn modelId="{6B62216C-99E9-454B-80AF-EA460887D445}" type="presOf" srcId="{9F0E8094-401B-4983-A1FB-523314D3FCE2}" destId="{CF15EEC1-68B6-4161-822A-6140E67C99B2}" srcOrd="0" destOrd="0" presId="urn:microsoft.com/office/officeart/2005/8/layout/hProcess11"/>
    <dgm:cxn modelId="{AB5BD97B-1F28-4241-828E-6F98B1391724}" srcId="{B1876A55-1F7C-4BC8-BC6C-6E18C418134D}" destId="{E1AA10D8-21FA-4A08-8F47-BC278681C993}" srcOrd="2" destOrd="0" parTransId="{8767C6EC-E5D1-4B68-B61C-4D3A386FD16F}" sibTransId="{B0E28AA8-F5E6-4A96-B5C2-5D515C0ADCDC}"/>
    <dgm:cxn modelId="{F4ADDF57-562E-44BE-8D76-23296FB51CB9}" srcId="{B1876A55-1F7C-4BC8-BC6C-6E18C418134D}" destId="{1F2C4766-C933-455B-BBE5-6324DC77195A}" srcOrd="0" destOrd="0" parTransId="{56E0233B-9357-4938-906C-C3F678963D46}" sibTransId="{26B3F1BA-C018-461B-B1A3-FFD41BA4FFAA}"/>
    <dgm:cxn modelId="{3B753992-0A16-4B2F-BB86-1CEBE6AC2EAF}" srcId="{B1876A55-1F7C-4BC8-BC6C-6E18C418134D}" destId="{695833C8-29E6-42F2-90AC-4389D6DA41B3}" srcOrd="1" destOrd="0" parTransId="{AAF21478-3FAF-414B-9C89-5FBEE1FE0B71}" sibTransId="{382197F0-2A97-4D27-B291-47D50FE93A16}"/>
    <dgm:cxn modelId="{DD3D03BF-3F2C-4B7E-B264-54D5CEE70093}" type="presParOf" srcId="{AFB83F70-68ED-4175-BCF6-08869FE550CE}" destId="{28B48B26-C1DC-44D6-A324-4ADAE174E04A}" srcOrd="0" destOrd="0" presId="urn:microsoft.com/office/officeart/2005/8/layout/hProcess11"/>
    <dgm:cxn modelId="{BAB4617B-EB1C-4219-8379-8245B6806EEA}" type="presParOf" srcId="{AFB83F70-68ED-4175-BCF6-08869FE550CE}" destId="{5E4E3DE9-9241-46B5-919E-668A739D7B94}" srcOrd="1" destOrd="0" presId="urn:microsoft.com/office/officeart/2005/8/layout/hProcess11"/>
    <dgm:cxn modelId="{46DE3924-2EE1-4AC2-B128-24047D4A82F5}" type="presParOf" srcId="{5E4E3DE9-9241-46B5-919E-668A739D7B94}" destId="{56858D5C-7A72-47FE-8AC9-02141024296D}" srcOrd="0" destOrd="0" presId="urn:microsoft.com/office/officeart/2005/8/layout/hProcess11"/>
    <dgm:cxn modelId="{4234CD73-1CAC-456C-B333-42D335C9765F}" type="presParOf" srcId="{56858D5C-7A72-47FE-8AC9-02141024296D}" destId="{0481332C-6762-48AC-85BD-F7BFDE81B292}" srcOrd="0" destOrd="0" presId="urn:microsoft.com/office/officeart/2005/8/layout/hProcess11"/>
    <dgm:cxn modelId="{4C195A61-9CDF-4AF5-A5E1-97E1ED9B879C}" type="presParOf" srcId="{56858D5C-7A72-47FE-8AC9-02141024296D}" destId="{A1D27125-73DE-428C-AEB9-FE11B0CA04D3}" srcOrd="1" destOrd="0" presId="urn:microsoft.com/office/officeart/2005/8/layout/hProcess11"/>
    <dgm:cxn modelId="{878F73AC-FB99-4E10-9BD1-7BC41D75B2CF}" type="presParOf" srcId="{56858D5C-7A72-47FE-8AC9-02141024296D}" destId="{1C10C8C7-162A-4F8D-B22F-F7A13CB90DBB}" srcOrd="2" destOrd="0" presId="urn:microsoft.com/office/officeart/2005/8/layout/hProcess11"/>
    <dgm:cxn modelId="{E54A8585-D2F8-4581-8000-8DF110ECB0CA}" type="presParOf" srcId="{5E4E3DE9-9241-46B5-919E-668A739D7B94}" destId="{BCB0704D-B992-4E76-A24F-AD66BDCD1A8D}" srcOrd="1" destOrd="0" presId="urn:microsoft.com/office/officeart/2005/8/layout/hProcess11"/>
    <dgm:cxn modelId="{5D957F93-469A-4559-B123-84B312352277}" type="presParOf" srcId="{5E4E3DE9-9241-46B5-919E-668A739D7B94}" destId="{008F26F8-D7BE-4501-9C83-E762ECC0B795}" srcOrd="2" destOrd="0" presId="urn:microsoft.com/office/officeart/2005/8/layout/hProcess11"/>
    <dgm:cxn modelId="{C59E451D-3848-44D8-B213-AAE33BE98B63}" type="presParOf" srcId="{008F26F8-D7BE-4501-9C83-E762ECC0B795}" destId="{F8AD308C-8768-482C-8625-DADD0C713FBA}" srcOrd="0" destOrd="0" presId="urn:microsoft.com/office/officeart/2005/8/layout/hProcess11"/>
    <dgm:cxn modelId="{0CEE8BD5-2C19-493F-991F-3B6B05B8536B}" type="presParOf" srcId="{008F26F8-D7BE-4501-9C83-E762ECC0B795}" destId="{CA942B75-3CD1-49FC-B45F-50D8C080AC6C}" srcOrd="1" destOrd="0" presId="urn:microsoft.com/office/officeart/2005/8/layout/hProcess11"/>
    <dgm:cxn modelId="{F79AF4C4-6468-4ABD-9838-5CD77FB26B00}" type="presParOf" srcId="{008F26F8-D7BE-4501-9C83-E762ECC0B795}" destId="{267C3541-92DE-4A36-B1BC-6D6E6375C414}" srcOrd="2" destOrd="0" presId="urn:microsoft.com/office/officeart/2005/8/layout/hProcess11"/>
    <dgm:cxn modelId="{D80159E5-57A6-4E34-AA2E-AE34FF74DCD5}" type="presParOf" srcId="{5E4E3DE9-9241-46B5-919E-668A739D7B94}" destId="{C54CCAB9-87D6-4794-8D28-57F193EBA5BB}" srcOrd="3" destOrd="0" presId="urn:microsoft.com/office/officeart/2005/8/layout/hProcess11"/>
    <dgm:cxn modelId="{8F811581-90F6-44E9-9A79-CA805F3D5973}" type="presParOf" srcId="{5E4E3DE9-9241-46B5-919E-668A739D7B94}" destId="{4628DA95-96E1-4BB3-89A6-77B2F33D5907}" srcOrd="4" destOrd="0" presId="urn:microsoft.com/office/officeart/2005/8/layout/hProcess11"/>
    <dgm:cxn modelId="{CC3F511B-7A48-4E1D-AD21-0FC14188808D}" type="presParOf" srcId="{4628DA95-96E1-4BB3-89A6-77B2F33D5907}" destId="{E3C45BAB-9CC3-4965-87ED-D1BD43407316}" srcOrd="0" destOrd="0" presId="urn:microsoft.com/office/officeart/2005/8/layout/hProcess11"/>
    <dgm:cxn modelId="{D332A770-1144-4A79-A9F8-E6C13B6537A8}" type="presParOf" srcId="{4628DA95-96E1-4BB3-89A6-77B2F33D5907}" destId="{2621C1F3-23BC-4C05-A46C-700B21C213F7}" srcOrd="1" destOrd="0" presId="urn:microsoft.com/office/officeart/2005/8/layout/hProcess11"/>
    <dgm:cxn modelId="{8299086D-3271-4161-A935-DE7C74DBFD55}" type="presParOf" srcId="{4628DA95-96E1-4BB3-89A6-77B2F33D5907}" destId="{1BEE59F0-56D5-4006-BA27-CA892B3D29E2}" srcOrd="2" destOrd="0" presId="urn:microsoft.com/office/officeart/2005/8/layout/hProcess11"/>
    <dgm:cxn modelId="{F0F9BAAD-260C-494D-AE6C-95FB7F6E2FFC}" type="presParOf" srcId="{5E4E3DE9-9241-46B5-919E-668A739D7B94}" destId="{1A657DC4-589B-4C6B-AEBF-2BAFF649F117}" srcOrd="5" destOrd="0" presId="urn:microsoft.com/office/officeart/2005/8/layout/hProcess11"/>
    <dgm:cxn modelId="{C66F9BE0-93FE-4A72-88CA-02CD486A8C1D}" type="presParOf" srcId="{5E4E3DE9-9241-46B5-919E-668A739D7B94}" destId="{CBCFB34F-055F-4771-B7DD-F7B461292E59}" srcOrd="6" destOrd="0" presId="urn:microsoft.com/office/officeart/2005/8/layout/hProcess11"/>
    <dgm:cxn modelId="{42CE72A3-5A37-40F0-B6E0-194E0D279759}" type="presParOf" srcId="{CBCFB34F-055F-4771-B7DD-F7B461292E59}" destId="{CF15EEC1-68B6-4161-822A-6140E67C99B2}" srcOrd="0" destOrd="0" presId="urn:microsoft.com/office/officeart/2005/8/layout/hProcess11"/>
    <dgm:cxn modelId="{F62E7921-4D86-4C7F-809A-B68CEA2F7E16}" type="presParOf" srcId="{CBCFB34F-055F-4771-B7DD-F7B461292E59}" destId="{17FEF1F9-0008-41A3-8FFC-AC5D690C5FC7}" srcOrd="1" destOrd="0" presId="urn:microsoft.com/office/officeart/2005/8/layout/hProcess11"/>
    <dgm:cxn modelId="{38135F4C-35A5-473E-AF4E-39DE317F2BCB}" type="presParOf" srcId="{CBCFB34F-055F-4771-B7DD-F7B461292E59}" destId="{E38D3BA8-5B47-4AD5-8538-7C34F3C95EAB}" srcOrd="2" destOrd="0" presId="urn:microsoft.com/office/officeart/2005/8/layout/hProcess1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1C78B8-C0DC-4418-ABB4-22E827251B9C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ru-RU"/>
        </a:p>
      </dgm:t>
    </dgm:pt>
    <dgm:pt modelId="{93A92B2D-B81C-44B1-9E6F-D180543F9D36}">
      <dgm:prSet/>
      <dgm:spPr/>
      <dgm:t>
        <a:bodyPr/>
        <a:lstStyle/>
        <a:p>
          <a:pPr rtl="0"/>
          <a:r>
            <a:rPr lang="ru-RU" b="1" dirty="0" smtClean="0"/>
            <a:t>Идеальная влажность в помещении 40-60%.</a:t>
          </a:r>
          <a:endParaRPr lang="ru-RU" b="1" dirty="0"/>
        </a:p>
      </dgm:t>
    </dgm:pt>
    <dgm:pt modelId="{0F36D8BC-68AB-499F-A6D0-2D4829482A2A}" type="parTrans" cxnId="{FB321DFE-B3D2-4460-9B4F-6B6A47FC8DF4}">
      <dgm:prSet/>
      <dgm:spPr/>
      <dgm:t>
        <a:bodyPr/>
        <a:lstStyle/>
        <a:p>
          <a:endParaRPr lang="ru-RU"/>
        </a:p>
      </dgm:t>
    </dgm:pt>
    <dgm:pt modelId="{6EA6870D-4E05-4170-A9D2-0BCAA442DCD1}" type="sibTrans" cxnId="{FB321DFE-B3D2-4460-9B4F-6B6A47FC8DF4}">
      <dgm:prSet/>
      <dgm:spPr/>
      <dgm:t>
        <a:bodyPr/>
        <a:lstStyle/>
        <a:p>
          <a:endParaRPr lang="ru-RU"/>
        </a:p>
      </dgm:t>
    </dgm:pt>
    <dgm:pt modelId="{E0C10E18-1F34-4E4B-BAA5-A9611A8300B7}" type="pres">
      <dgm:prSet presAssocID="{381C78B8-C0DC-4418-ABB4-22E827251B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2A6774-E48C-4BF3-B5CF-8F40072AF7E9}" type="pres">
      <dgm:prSet presAssocID="{93A92B2D-B81C-44B1-9E6F-D180543F9D3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321DFE-B3D2-4460-9B4F-6B6A47FC8DF4}" srcId="{381C78B8-C0DC-4418-ABB4-22E827251B9C}" destId="{93A92B2D-B81C-44B1-9E6F-D180543F9D36}" srcOrd="0" destOrd="0" parTransId="{0F36D8BC-68AB-499F-A6D0-2D4829482A2A}" sibTransId="{6EA6870D-4E05-4170-A9D2-0BCAA442DCD1}"/>
    <dgm:cxn modelId="{FA35699B-E723-480F-9FAA-D3928CCA0C04}" type="presOf" srcId="{381C78B8-C0DC-4418-ABB4-22E827251B9C}" destId="{E0C10E18-1F34-4E4B-BAA5-A9611A8300B7}" srcOrd="0" destOrd="0" presId="urn:microsoft.com/office/officeart/2005/8/layout/vList2"/>
    <dgm:cxn modelId="{CEC14E59-B661-4175-8EA1-0976B0CD6B98}" type="presOf" srcId="{93A92B2D-B81C-44B1-9E6F-D180543F9D36}" destId="{D32A6774-E48C-4BF3-B5CF-8F40072AF7E9}" srcOrd="0" destOrd="0" presId="urn:microsoft.com/office/officeart/2005/8/layout/vList2"/>
    <dgm:cxn modelId="{6F286908-2209-4B40-BD13-C0EC6E002240}" type="presParOf" srcId="{E0C10E18-1F34-4E4B-BAA5-A9611A8300B7}" destId="{D32A6774-E48C-4BF3-B5CF-8F40072AF7E9}" srcOrd="0" destOrd="0" presId="urn:microsoft.com/office/officeart/2005/8/layout/v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614DBD9-B6E5-4B10-B7B9-3158234E230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F090EC1-6E75-4BC4-BC98-53A3A10721ED}" type="pres">
      <dgm:prSet presAssocID="{B614DBD9-B6E5-4B10-B7B9-3158234E230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480340D-17BF-49FF-9099-F037B9DFD489}" type="presOf" srcId="{B614DBD9-B6E5-4B10-B7B9-3158234E230C}" destId="{8F090EC1-6E75-4BC4-BC98-53A3A10721ED}" srcOrd="0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8205C0A-FD84-45E6-901A-CA488278C985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ru-RU"/>
        </a:p>
      </dgm:t>
    </dgm:pt>
    <dgm:pt modelId="{AB5B4C3D-45A1-4846-A801-74C100E5EF9E}">
      <dgm:prSet/>
      <dgm:spPr/>
      <dgm:t>
        <a:bodyPr/>
        <a:lstStyle/>
        <a:p>
          <a:pPr rtl="0"/>
          <a:r>
            <a:rPr lang="ru-RU" b="1" dirty="0" smtClean="0"/>
            <a:t>При низкой влажности может возникнуть:</a:t>
          </a:r>
          <a:endParaRPr lang="ru-RU" dirty="0"/>
        </a:p>
      </dgm:t>
    </dgm:pt>
    <dgm:pt modelId="{4F24EBEF-7EF3-498E-B8A1-2C2FB15AA0D2}" type="parTrans" cxnId="{080BF79E-8EFC-4366-9B0C-119586F7EC1F}">
      <dgm:prSet/>
      <dgm:spPr/>
      <dgm:t>
        <a:bodyPr/>
        <a:lstStyle/>
        <a:p>
          <a:endParaRPr lang="ru-RU"/>
        </a:p>
      </dgm:t>
    </dgm:pt>
    <dgm:pt modelId="{03E4D913-2CAA-4705-B794-D05B54258297}" type="sibTrans" cxnId="{080BF79E-8EFC-4366-9B0C-119586F7EC1F}">
      <dgm:prSet/>
      <dgm:spPr/>
      <dgm:t>
        <a:bodyPr/>
        <a:lstStyle/>
        <a:p>
          <a:endParaRPr lang="ru-RU"/>
        </a:p>
      </dgm:t>
    </dgm:pt>
    <dgm:pt modelId="{004DDD3A-77D0-4EA4-97B0-59731980E4DB}" type="pres">
      <dgm:prSet presAssocID="{28205C0A-FD84-45E6-901A-CA488278C98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22401C7-C782-4661-9833-DFF83365BC78}" type="pres">
      <dgm:prSet presAssocID="{AB5B4C3D-45A1-4846-A801-74C100E5EF9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0BF79E-8EFC-4366-9B0C-119586F7EC1F}" srcId="{28205C0A-FD84-45E6-901A-CA488278C985}" destId="{AB5B4C3D-45A1-4846-A801-74C100E5EF9E}" srcOrd="0" destOrd="0" parTransId="{4F24EBEF-7EF3-498E-B8A1-2C2FB15AA0D2}" sibTransId="{03E4D913-2CAA-4705-B794-D05B54258297}"/>
    <dgm:cxn modelId="{20DC402C-12FD-4C2A-A4FD-61F11005C58E}" type="presOf" srcId="{AB5B4C3D-45A1-4846-A801-74C100E5EF9E}" destId="{E22401C7-C782-4661-9833-DFF83365BC78}" srcOrd="0" destOrd="0" presId="urn:microsoft.com/office/officeart/2005/8/layout/vList2"/>
    <dgm:cxn modelId="{944A56D3-2998-4E1D-BD51-21A3A332AC4A}" type="presOf" srcId="{28205C0A-FD84-45E6-901A-CA488278C985}" destId="{004DDD3A-77D0-4EA4-97B0-59731980E4DB}" srcOrd="0" destOrd="0" presId="urn:microsoft.com/office/officeart/2005/8/layout/vList2"/>
    <dgm:cxn modelId="{A2C99712-CF2B-45F2-AE11-A508E659977C}" type="presParOf" srcId="{004DDD3A-77D0-4EA4-97B0-59731980E4DB}" destId="{E22401C7-C782-4661-9833-DFF83365BC78}" srcOrd="0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14DBD9-B6E5-4B10-B7B9-3158234E230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F090EC1-6E75-4BC4-BC98-53A3A10721ED}" type="pres">
      <dgm:prSet presAssocID="{B614DBD9-B6E5-4B10-B7B9-3158234E230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2935EDFD-3CFF-4AF1-965D-74B80E32CDBD}" type="presOf" srcId="{B614DBD9-B6E5-4B10-B7B9-3158234E230C}" destId="{8F090EC1-6E75-4BC4-BC98-53A3A10721ED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8205C0A-FD84-45E6-901A-CA488278C985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B5B4C3D-45A1-4846-A801-74C100E5EF9E}">
      <dgm:prSet/>
      <dgm:spPr/>
      <dgm:t>
        <a:bodyPr/>
        <a:lstStyle/>
        <a:p>
          <a:pPr rtl="0"/>
          <a:r>
            <a:rPr lang="ru-RU" b="1" dirty="0" smtClean="0"/>
            <a:t>При высокой влажности :</a:t>
          </a:r>
          <a:endParaRPr lang="ru-RU" dirty="0"/>
        </a:p>
      </dgm:t>
    </dgm:pt>
    <dgm:pt modelId="{4F24EBEF-7EF3-498E-B8A1-2C2FB15AA0D2}" type="parTrans" cxnId="{080BF79E-8EFC-4366-9B0C-119586F7EC1F}">
      <dgm:prSet/>
      <dgm:spPr/>
      <dgm:t>
        <a:bodyPr/>
        <a:lstStyle/>
        <a:p>
          <a:endParaRPr lang="ru-RU"/>
        </a:p>
      </dgm:t>
    </dgm:pt>
    <dgm:pt modelId="{03E4D913-2CAA-4705-B794-D05B54258297}" type="sibTrans" cxnId="{080BF79E-8EFC-4366-9B0C-119586F7EC1F}">
      <dgm:prSet/>
      <dgm:spPr/>
      <dgm:t>
        <a:bodyPr/>
        <a:lstStyle/>
        <a:p>
          <a:endParaRPr lang="ru-RU"/>
        </a:p>
      </dgm:t>
    </dgm:pt>
    <dgm:pt modelId="{004DDD3A-77D0-4EA4-97B0-59731980E4DB}" type="pres">
      <dgm:prSet presAssocID="{28205C0A-FD84-45E6-901A-CA488278C98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22401C7-C782-4661-9833-DFF83365BC78}" type="pres">
      <dgm:prSet presAssocID="{AB5B4C3D-45A1-4846-A801-74C100E5EF9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0BF79E-8EFC-4366-9B0C-119586F7EC1F}" srcId="{28205C0A-FD84-45E6-901A-CA488278C985}" destId="{AB5B4C3D-45A1-4846-A801-74C100E5EF9E}" srcOrd="0" destOrd="0" parTransId="{4F24EBEF-7EF3-498E-B8A1-2C2FB15AA0D2}" sibTransId="{03E4D913-2CAA-4705-B794-D05B54258297}"/>
    <dgm:cxn modelId="{BD17301C-F3B7-4339-B49F-EADF5B6B30F7}" type="presOf" srcId="{28205C0A-FD84-45E6-901A-CA488278C985}" destId="{004DDD3A-77D0-4EA4-97B0-59731980E4DB}" srcOrd="0" destOrd="0" presId="urn:microsoft.com/office/officeart/2005/8/layout/vList2"/>
    <dgm:cxn modelId="{22CA49F4-80C2-42C9-9805-F6A4A02360D6}" type="presOf" srcId="{AB5B4C3D-45A1-4846-A801-74C100E5EF9E}" destId="{E22401C7-C782-4661-9833-DFF83365BC78}" srcOrd="0" destOrd="0" presId="urn:microsoft.com/office/officeart/2005/8/layout/vList2"/>
    <dgm:cxn modelId="{30D86CB5-972E-4820-9DAA-ED094D82D389}" type="presParOf" srcId="{004DDD3A-77D0-4EA4-97B0-59731980E4DB}" destId="{E22401C7-C782-4661-9833-DFF83365BC78}" srcOrd="0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CE5F289-3CEB-49AC-A38C-491E8800933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8034393-B139-4A66-B246-D64FE05F41F4}">
      <dgm:prSet/>
      <dgm:spPr/>
      <dgm:t>
        <a:bodyPr/>
        <a:lstStyle/>
        <a:p>
          <a:pPr rtl="0"/>
          <a:r>
            <a:rPr lang="ru-RU" dirty="0" smtClean="0"/>
            <a:t>Как включить датчик</a:t>
          </a:r>
          <a:endParaRPr lang="ru-RU" dirty="0"/>
        </a:p>
      </dgm:t>
    </dgm:pt>
    <dgm:pt modelId="{25F71CF4-7BA7-4755-B4B7-3DA547100FD3}" type="parTrans" cxnId="{D21FDA24-185D-4787-8E13-482F848F80CC}">
      <dgm:prSet/>
      <dgm:spPr/>
      <dgm:t>
        <a:bodyPr/>
        <a:lstStyle/>
        <a:p>
          <a:endParaRPr lang="ru-RU"/>
        </a:p>
      </dgm:t>
    </dgm:pt>
    <dgm:pt modelId="{6CAF470F-D665-44C9-99A7-C3223A1F8F2D}" type="sibTrans" cxnId="{D21FDA24-185D-4787-8E13-482F848F80CC}">
      <dgm:prSet/>
      <dgm:spPr/>
      <dgm:t>
        <a:bodyPr/>
        <a:lstStyle/>
        <a:p>
          <a:endParaRPr lang="ru-RU"/>
        </a:p>
      </dgm:t>
    </dgm:pt>
    <dgm:pt modelId="{83F01E3F-E714-4677-9E55-80ED33976C33}" type="pres">
      <dgm:prSet presAssocID="{FCE5F289-3CEB-49AC-A38C-491E880093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8A00B-3D6C-45A2-89EB-F80360D7052C}" type="pres">
      <dgm:prSet presAssocID="{B8034393-B139-4A66-B246-D64FE05F41F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493F74-167C-46FE-B926-E659E0963A05}" type="presOf" srcId="{B8034393-B139-4A66-B246-D64FE05F41F4}" destId="{F208A00B-3D6C-45A2-89EB-F80360D7052C}" srcOrd="0" destOrd="0" presId="urn:microsoft.com/office/officeart/2005/8/layout/vList2"/>
    <dgm:cxn modelId="{D21FDA24-185D-4787-8E13-482F848F80CC}" srcId="{FCE5F289-3CEB-49AC-A38C-491E8800933F}" destId="{B8034393-B139-4A66-B246-D64FE05F41F4}" srcOrd="0" destOrd="0" parTransId="{25F71CF4-7BA7-4755-B4B7-3DA547100FD3}" sibTransId="{6CAF470F-D665-44C9-99A7-C3223A1F8F2D}"/>
    <dgm:cxn modelId="{0517B5D2-CCC2-4EA7-B2CF-5B4CE1E77F6B}" type="presOf" srcId="{FCE5F289-3CEB-49AC-A38C-491E8800933F}" destId="{83F01E3F-E714-4677-9E55-80ED33976C33}" srcOrd="0" destOrd="0" presId="urn:microsoft.com/office/officeart/2005/8/layout/vList2"/>
    <dgm:cxn modelId="{E706946A-170B-47CD-B3B6-F256A615DD74}" type="presParOf" srcId="{83F01E3F-E714-4677-9E55-80ED33976C33}" destId="{F208A00B-3D6C-45A2-89EB-F80360D7052C}" srcOrd="0" destOrd="0" presId="urn:microsoft.com/office/officeart/2005/8/layout/vList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CE5F289-3CEB-49AC-A38C-491E8800933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8034393-B139-4A66-B246-D64FE05F41F4}">
      <dgm:prSet/>
      <dgm:spPr/>
      <dgm:t>
        <a:bodyPr/>
        <a:lstStyle/>
        <a:p>
          <a:pPr rtl="0"/>
          <a:r>
            <a:rPr lang="ru-RU" dirty="0" smtClean="0"/>
            <a:t>Опыт с </a:t>
          </a:r>
          <a:r>
            <a:rPr lang="ru-RU" smtClean="0"/>
            <a:t>неполитым</a:t>
          </a:r>
          <a:r>
            <a:rPr lang="ru-RU" dirty="0" smtClean="0"/>
            <a:t> растением</a:t>
          </a:r>
          <a:endParaRPr lang="ru-RU" dirty="0"/>
        </a:p>
      </dgm:t>
    </dgm:pt>
    <dgm:pt modelId="{25F71CF4-7BA7-4755-B4B7-3DA547100FD3}" type="parTrans" cxnId="{D21FDA24-185D-4787-8E13-482F848F80CC}">
      <dgm:prSet/>
      <dgm:spPr/>
      <dgm:t>
        <a:bodyPr/>
        <a:lstStyle/>
        <a:p>
          <a:endParaRPr lang="ru-RU"/>
        </a:p>
      </dgm:t>
    </dgm:pt>
    <dgm:pt modelId="{6CAF470F-D665-44C9-99A7-C3223A1F8F2D}" type="sibTrans" cxnId="{D21FDA24-185D-4787-8E13-482F848F80CC}">
      <dgm:prSet/>
      <dgm:spPr/>
      <dgm:t>
        <a:bodyPr/>
        <a:lstStyle/>
        <a:p>
          <a:endParaRPr lang="ru-RU"/>
        </a:p>
      </dgm:t>
    </dgm:pt>
    <dgm:pt modelId="{83F01E3F-E714-4677-9E55-80ED33976C33}" type="pres">
      <dgm:prSet presAssocID="{FCE5F289-3CEB-49AC-A38C-491E880093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8A00B-3D6C-45A2-89EB-F80360D7052C}" type="pres">
      <dgm:prSet presAssocID="{B8034393-B139-4A66-B246-D64FE05F41F4}" presName="parentText" presStyleLbl="node1" presStyleIdx="0" presStyleCnt="1" custLinFactNeighborX="13208" custLinFactNeighborY="-542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8C48AE-D94B-4A02-BA42-EC018A6EBBF1}" type="presOf" srcId="{B8034393-B139-4A66-B246-D64FE05F41F4}" destId="{F208A00B-3D6C-45A2-89EB-F80360D7052C}" srcOrd="0" destOrd="0" presId="urn:microsoft.com/office/officeart/2005/8/layout/vList2"/>
    <dgm:cxn modelId="{D21FDA24-185D-4787-8E13-482F848F80CC}" srcId="{FCE5F289-3CEB-49AC-A38C-491E8800933F}" destId="{B8034393-B139-4A66-B246-D64FE05F41F4}" srcOrd="0" destOrd="0" parTransId="{25F71CF4-7BA7-4755-B4B7-3DA547100FD3}" sibTransId="{6CAF470F-D665-44C9-99A7-C3223A1F8F2D}"/>
    <dgm:cxn modelId="{66763666-19EC-4D62-9EFB-2A2F80BC6F9A}" type="presOf" srcId="{FCE5F289-3CEB-49AC-A38C-491E8800933F}" destId="{83F01E3F-E714-4677-9E55-80ED33976C33}" srcOrd="0" destOrd="0" presId="urn:microsoft.com/office/officeart/2005/8/layout/vList2"/>
    <dgm:cxn modelId="{8D06229F-E7CE-49EA-A68B-F79639713FF7}" type="presParOf" srcId="{83F01E3F-E714-4677-9E55-80ED33976C33}" destId="{F208A00B-3D6C-45A2-89EB-F80360D7052C}" srcOrd="0" destOrd="0" presId="urn:microsoft.com/office/officeart/2005/8/layout/vList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CE5F289-3CEB-49AC-A38C-491E8800933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8034393-B139-4A66-B246-D64FE05F41F4}">
      <dgm:prSet/>
      <dgm:spPr/>
      <dgm:t>
        <a:bodyPr/>
        <a:lstStyle/>
        <a:p>
          <a:pPr rtl="0"/>
          <a:r>
            <a:rPr lang="ru-RU" dirty="0" smtClean="0"/>
            <a:t>Опыт с разным количеством листьев</a:t>
          </a:r>
          <a:endParaRPr lang="ru-RU" dirty="0"/>
        </a:p>
      </dgm:t>
    </dgm:pt>
    <dgm:pt modelId="{25F71CF4-7BA7-4755-B4B7-3DA547100FD3}" type="parTrans" cxnId="{D21FDA24-185D-4787-8E13-482F848F80CC}">
      <dgm:prSet/>
      <dgm:spPr/>
      <dgm:t>
        <a:bodyPr/>
        <a:lstStyle/>
        <a:p>
          <a:endParaRPr lang="ru-RU"/>
        </a:p>
      </dgm:t>
    </dgm:pt>
    <dgm:pt modelId="{6CAF470F-D665-44C9-99A7-C3223A1F8F2D}" type="sibTrans" cxnId="{D21FDA24-185D-4787-8E13-482F848F80CC}">
      <dgm:prSet/>
      <dgm:spPr/>
      <dgm:t>
        <a:bodyPr/>
        <a:lstStyle/>
        <a:p>
          <a:endParaRPr lang="ru-RU"/>
        </a:p>
      </dgm:t>
    </dgm:pt>
    <dgm:pt modelId="{83F01E3F-E714-4677-9E55-80ED33976C33}" type="pres">
      <dgm:prSet presAssocID="{FCE5F289-3CEB-49AC-A38C-491E880093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8A00B-3D6C-45A2-89EB-F80360D7052C}" type="pres">
      <dgm:prSet presAssocID="{B8034393-B139-4A66-B246-D64FE05F41F4}" presName="parentText" presStyleLbl="node1" presStyleIdx="0" presStyleCnt="1" custLinFactNeighborX="-46774" custLinFactNeighborY="-127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C13AE9-EF18-46B1-83B9-FFDA7FBE21FA}" type="presOf" srcId="{B8034393-B139-4A66-B246-D64FE05F41F4}" destId="{F208A00B-3D6C-45A2-89EB-F80360D7052C}" srcOrd="0" destOrd="0" presId="urn:microsoft.com/office/officeart/2005/8/layout/vList2"/>
    <dgm:cxn modelId="{D21FDA24-185D-4787-8E13-482F848F80CC}" srcId="{FCE5F289-3CEB-49AC-A38C-491E8800933F}" destId="{B8034393-B139-4A66-B246-D64FE05F41F4}" srcOrd="0" destOrd="0" parTransId="{25F71CF4-7BA7-4755-B4B7-3DA547100FD3}" sibTransId="{6CAF470F-D665-44C9-99A7-C3223A1F8F2D}"/>
    <dgm:cxn modelId="{1450A8A1-3409-4064-BBE7-0FCC1847911C}" type="presOf" srcId="{FCE5F289-3CEB-49AC-A38C-491E8800933F}" destId="{83F01E3F-E714-4677-9E55-80ED33976C33}" srcOrd="0" destOrd="0" presId="urn:microsoft.com/office/officeart/2005/8/layout/vList2"/>
    <dgm:cxn modelId="{5F86C94E-38D6-4933-8ECF-E11157CA4585}" type="presParOf" srcId="{83F01E3F-E714-4677-9E55-80ED33976C33}" destId="{F208A00B-3D6C-45A2-89EB-F80360D7052C}" srcOrd="0" destOrd="0" presId="urn:microsoft.com/office/officeart/2005/8/layout/vList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CE5F289-3CEB-49AC-A38C-491E8800933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8034393-B139-4A66-B246-D64FE05F41F4}">
      <dgm:prSet custT="1"/>
      <dgm:spPr/>
      <dgm:t>
        <a:bodyPr/>
        <a:lstStyle/>
        <a:p>
          <a:pPr rtl="0"/>
          <a:r>
            <a:rPr lang="ru-RU" sz="2800" dirty="0" smtClean="0"/>
            <a:t>Как повысить влажность воздуха</a:t>
          </a:r>
          <a:endParaRPr lang="ru-RU" sz="2800" dirty="0"/>
        </a:p>
      </dgm:t>
    </dgm:pt>
    <dgm:pt modelId="{25F71CF4-7BA7-4755-B4B7-3DA547100FD3}" type="parTrans" cxnId="{D21FDA24-185D-4787-8E13-482F848F80CC}">
      <dgm:prSet/>
      <dgm:spPr/>
      <dgm:t>
        <a:bodyPr/>
        <a:lstStyle/>
        <a:p>
          <a:endParaRPr lang="ru-RU"/>
        </a:p>
      </dgm:t>
    </dgm:pt>
    <dgm:pt modelId="{6CAF470F-D665-44C9-99A7-C3223A1F8F2D}" type="sibTrans" cxnId="{D21FDA24-185D-4787-8E13-482F848F80CC}">
      <dgm:prSet/>
      <dgm:spPr/>
      <dgm:t>
        <a:bodyPr/>
        <a:lstStyle/>
        <a:p>
          <a:endParaRPr lang="ru-RU"/>
        </a:p>
      </dgm:t>
    </dgm:pt>
    <dgm:pt modelId="{83F01E3F-E714-4677-9E55-80ED33976C33}" type="pres">
      <dgm:prSet presAssocID="{FCE5F289-3CEB-49AC-A38C-491E880093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8A00B-3D6C-45A2-89EB-F80360D7052C}" type="pres">
      <dgm:prSet presAssocID="{B8034393-B139-4A66-B246-D64FE05F41F4}" presName="parentText" presStyleLbl="node1" presStyleIdx="0" presStyleCnt="1" custLinFactNeighborX="13208" custLinFactNeighborY="-542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6C86A9-B113-4BA3-B8F0-6479BA5C5FBB}" type="presOf" srcId="{B8034393-B139-4A66-B246-D64FE05F41F4}" destId="{F208A00B-3D6C-45A2-89EB-F80360D7052C}" srcOrd="0" destOrd="0" presId="urn:microsoft.com/office/officeart/2005/8/layout/vList2"/>
    <dgm:cxn modelId="{1AEB880A-FD40-454C-9811-8C8B52F46B8B}" type="presOf" srcId="{FCE5F289-3CEB-49AC-A38C-491E8800933F}" destId="{83F01E3F-E714-4677-9E55-80ED33976C33}" srcOrd="0" destOrd="0" presId="urn:microsoft.com/office/officeart/2005/8/layout/vList2"/>
    <dgm:cxn modelId="{D21FDA24-185D-4787-8E13-482F848F80CC}" srcId="{FCE5F289-3CEB-49AC-A38C-491E8800933F}" destId="{B8034393-B139-4A66-B246-D64FE05F41F4}" srcOrd="0" destOrd="0" parTransId="{25F71CF4-7BA7-4755-B4B7-3DA547100FD3}" sibTransId="{6CAF470F-D665-44C9-99A7-C3223A1F8F2D}"/>
    <dgm:cxn modelId="{707988FD-EB01-44AA-8D8B-80E7C91B3E45}" type="presParOf" srcId="{83F01E3F-E714-4677-9E55-80ED33976C33}" destId="{F208A00B-3D6C-45A2-89EB-F80360D7052C}" srcOrd="0" destOrd="0" presId="urn:microsoft.com/office/officeart/2005/8/layout/vList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CE5F289-3CEB-49AC-A38C-491E8800933F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8034393-B139-4A66-B246-D64FE05F41F4}">
      <dgm:prSet custT="1"/>
      <dgm:spPr/>
      <dgm:t>
        <a:bodyPr/>
        <a:lstStyle/>
        <a:p>
          <a:pPr rtl="0"/>
          <a:r>
            <a:rPr lang="ru-RU" sz="2800" dirty="0" smtClean="0"/>
            <a:t>Как понизить влажность воздуха</a:t>
          </a:r>
          <a:endParaRPr lang="ru-RU" sz="2800" dirty="0"/>
        </a:p>
      </dgm:t>
    </dgm:pt>
    <dgm:pt modelId="{25F71CF4-7BA7-4755-B4B7-3DA547100FD3}" type="parTrans" cxnId="{D21FDA24-185D-4787-8E13-482F848F80CC}">
      <dgm:prSet/>
      <dgm:spPr/>
      <dgm:t>
        <a:bodyPr/>
        <a:lstStyle/>
        <a:p>
          <a:endParaRPr lang="ru-RU"/>
        </a:p>
      </dgm:t>
    </dgm:pt>
    <dgm:pt modelId="{6CAF470F-D665-44C9-99A7-C3223A1F8F2D}" type="sibTrans" cxnId="{D21FDA24-185D-4787-8E13-482F848F80CC}">
      <dgm:prSet/>
      <dgm:spPr/>
      <dgm:t>
        <a:bodyPr/>
        <a:lstStyle/>
        <a:p>
          <a:endParaRPr lang="ru-RU"/>
        </a:p>
      </dgm:t>
    </dgm:pt>
    <dgm:pt modelId="{83F01E3F-E714-4677-9E55-80ED33976C33}" type="pres">
      <dgm:prSet presAssocID="{FCE5F289-3CEB-49AC-A38C-491E880093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08A00B-3D6C-45A2-89EB-F80360D7052C}" type="pres">
      <dgm:prSet presAssocID="{B8034393-B139-4A66-B246-D64FE05F41F4}" presName="parentText" presStyleLbl="node1" presStyleIdx="0" presStyleCnt="1" custLinFactNeighborX="13208" custLinFactNeighborY="-542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1FDA24-185D-4787-8E13-482F848F80CC}" srcId="{FCE5F289-3CEB-49AC-A38C-491E8800933F}" destId="{B8034393-B139-4A66-B246-D64FE05F41F4}" srcOrd="0" destOrd="0" parTransId="{25F71CF4-7BA7-4755-B4B7-3DA547100FD3}" sibTransId="{6CAF470F-D665-44C9-99A7-C3223A1F8F2D}"/>
    <dgm:cxn modelId="{E6C1F1ED-03F6-4879-B1C2-FB775615AAB9}" type="presOf" srcId="{FCE5F289-3CEB-49AC-A38C-491E8800933F}" destId="{83F01E3F-E714-4677-9E55-80ED33976C33}" srcOrd="0" destOrd="0" presId="urn:microsoft.com/office/officeart/2005/8/layout/vList2"/>
    <dgm:cxn modelId="{6D54FA7A-DE56-4D61-8DC3-C4D38C4F4640}" type="presOf" srcId="{B8034393-B139-4A66-B246-D64FE05F41F4}" destId="{F208A00B-3D6C-45A2-89EB-F80360D7052C}" srcOrd="0" destOrd="0" presId="urn:microsoft.com/office/officeart/2005/8/layout/vList2"/>
    <dgm:cxn modelId="{771C0C1D-897A-4148-9F84-8A0488039524}" type="presParOf" srcId="{83F01E3F-E714-4677-9E55-80ED33976C33}" destId="{F208A00B-3D6C-45A2-89EB-F80360D7052C}" srcOrd="0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7C65466-8505-4C2D-80F3-ECE3CB64F131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3E3E4EE8-5118-4B51-8F7B-CBAEA1796839}">
      <dgm:prSet/>
      <dgm:spPr/>
      <dgm:t>
        <a:bodyPr/>
        <a:lstStyle/>
        <a:p>
          <a:pPr algn="ctr" rtl="0"/>
          <a:r>
            <a:rPr lang="ru-RU" b="1" dirty="0" smtClean="0"/>
            <a:t>Желаем всем здоровья!</a:t>
          </a:r>
          <a:endParaRPr lang="ru-RU" b="1" dirty="0"/>
        </a:p>
      </dgm:t>
    </dgm:pt>
    <dgm:pt modelId="{8EAD6011-9A3E-4013-B960-C527F292E1E8}" type="parTrans" cxnId="{AE17BAA9-80A4-4C64-8CAD-86D8EA058B51}">
      <dgm:prSet/>
      <dgm:spPr/>
      <dgm:t>
        <a:bodyPr/>
        <a:lstStyle/>
        <a:p>
          <a:endParaRPr lang="ru-RU"/>
        </a:p>
      </dgm:t>
    </dgm:pt>
    <dgm:pt modelId="{6FD4DDA6-35C8-4D3A-A460-C3528CE3B95B}" type="sibTrans" cxnId="{AE17BAA9-80A4-4C64-8CAD-86D8EA058B51}">
      <dgm:prSet/>
      <dgm:spPr/>
      <dgm:t>
        <a:bodyPr/>
        <a:lstStyle/>
        <a:p>
          <a:endParaRPr lang="ru-RU"/>
        </a:p>
      </dgm:t>
    </dgm:pt>
    <dgm:pt modelId="{7535BEAE-0B10-4055-9C33-FFD72B5077CE}" type="pres">
      <dgm:prSet presAssocID="{07C65466-8505-4C2D-80F3-ECE3CB64F13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D4F7CC-0E7B-446B-BEB0-44CC78A27BE3}" type="pres">
      <dgm:prSet presAssocID="{3E3E4EE8-5118-4B51-8F7B-CBAEA17968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3DD678-E798-4100-928B-FBF95208D02C}" type="presOf" srcId="{07C65466-8505-4C2D-80F3-ECE3CB64F131}" destId="{7535BEAE-0B10-4055-9C33-FFD72B5077CE}" srcOrd="0" destOrd="0" presId="urn:microsoft.com/office/officeart/2005/8/layout/vList2"/>
    <dgm:cxn modelId="{91F14CE9-CFFA-4CAB-BBA7-7454D382D80F}" type="presOf" srcId="{3E3E4EE8-5118-4B51-8F7B-CBAEA1796839}" destId="{4BD4F7CC-0E7B-446B-BEB0-44CC78A27BE3}" srcOrd="0" destOrd="0" presId="urn:microsoft.com/office/officeart/2005/8/layout/vList2"/>
    <dgm:cxn modelId="{AE17BAA9-80A4-4C64-8CAD-86D8EA058B51}" srcId="{07C65466-8505-4C2D-80F3-ECE3CB64F131}" destId="{3E3E4EE8-5118-4B51-8F7B-CBAEA1796839}" srcOrd="0" destOrd="0" parTransId="{8EAD6011-9A3E-4013-B960-C527F292E1E8}" sibTransId="{6FD4DDA6-35C8-4D3A-A460-C3528CE3B95B}"/>
    <dgm:cxn modelId="{1DB0FD5F-7730-4A4D-BFCF-441D9F0E5003}" type="presParOf" srcId="{7535BEAE-0B10-4055-9C33-FFD72B5077CE}" destId="{4BD4F7CC-0E7B-446B-BEB0-44CC78A27BE3}" srcOrd="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openxmlformats.org/officeDocument/2006/relationships/image" Target="../media/image4.png"/><Relationship Id="rId12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Data" Target="../diagrams/data4.xml"/><Relationship Id="rId7" Type="http://schemas.openxmlformats.org/officeDocument/2006/relationships/diagramData" Target="../diagrams/data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3.gif"/><Relationship Id="rId5" Type="http://schemas.openxmlformats.org/officeDocument/2006/relationships/diagramQuickStyle" Target="../diagrams/quickStyle4.xml"/><Relationship Id="rId10" Type="http://schemas.openxmlformats.org/officeDocument/2006/relationships/diagramColors" Target="../diagrams/colors5.xml"/><Relationship Id="rId4" Type="http://schemas.openxmlformats.org/officeDocument/2006/relationships/diagramLayout" Target="../diagrams/layout4.xml"/><Relationship Id="rId9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image" Target="../media/image3.gif"/><Relationship Id="rId7" Type="http://schemas.openxmlformats.org/officeDocument/2006/relationships/diagramColors" Target="../diagrams/colors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11" Type="http://schemas.openxmlformats.org/officeDocument/2006/relationships/diagramColors" Target="../diagrams/colors7.xml"/><Relationship Id="rId5" Type="http://schemas.openxmlformats.org/officeDocument/2006/relationships/diagramLayout" Target="../diagrams/layout6.xml"/><Relationship Id="rId10" Type="http://schemas.openxmlformats.org/officeDocument/2006/relationships/diagramQuickStyle" Target="../diagrams/quickStyle7.xml"/><Relationship Id="rId4" Type="http://schemas.openxmlformats.org/officeDocument/2006/relationships/diagramData" Target="../diagrams/data6.xml"/><Relationship Id="rId9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image" Target="../media/image3.gif"/><Relationship Id="rId7" Type="http://schemas.openxmlformats.org/officeDocument/2006/relationships/diagramColors" Target="../diagrams/colors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11" Type="http://schemas.openxmlformats.org/officeDocument/2006/relationships/diagramColors" Target="../diagrams/colors9.xml"/><Relationship Id="rId5" Type="http://schemas.openxmlformats.org/officeDocument/2006/relationships/diagramLayout" Target="../diagrams/layout8.xml"/><Relationship Id="rId10" Type="http://schemas.openxmlformats.org/officeDocument/2006/relationships/diagramQuickStyle" Target="../diagrams/quickStyle9.xml"/><Relationship Id="rId4" Type="http://schemas.openxmlformats.org/officeDocument/2006/relationships/diagramData" Target="../diagrams/data8.xml"/><Relationship Id="rId9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gif"/><Relationship Id="rId7" Type="http://schemas.openxmlformats.org/officeDocument/2006/relationships/diagramColors" Target="../diagrams/colors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gif"/><Relationship Id="rId7" Type="http://schemas.openxmlformats.org/officeDocument/2006/relationships/diagramColors" Target="../diagrams/colors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3.gif"/><Relationship Id="rId7" Type="http://schemas.openxmlformats.org/officeDocument/2006/relationships/diagramColors" Target="../diagrams/colors1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10" Type="http://schemas.openxmlformats.org/officeDocument/2006/relationships/image" Target="../media/image13.jpeg"/><Relationship Id="rId4" Type="http://schemas.openxmlformats.org/officeDocument/2006/relationships/diagramData" Target="../diagrams/data12.xml"/><Relationship Id="rId9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diagramColors" Target="../diagrams/colors1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diagramColors" Target="../diagrams/colors1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Влияние влажности воздуха на жизнь человека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3786182" y="3857628"/>
          <a:ext cx="4639986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143240" y="6215082"/>
            <a:ext cx="3286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Лесозаводск, 2022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6329378" cy="1081838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Актуальность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В течение учебного года  учащимся  нашего класса приходится много времени проводить в школе (мы еще посещаем группу продленного дня после уроков), поэтому немаловажную роль играет состояние влажности в нашем кабинете, особенно  в отопительный сезон. Ведь и влажный воздух и особенно сухой негативно влияет на наше самочувствие и в целом на здоровье.</a:t>
            </a:r>
          </a:p>
          <a:p>
            <a:endParaRPr lang="ru-RU" dirty="0"/>
          </a:p>
        </p:txBody>
      </p:sp>
      <p:pic>
        <p:nvPicPr>
          <p:cNvPr id="5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6329378" cy="1081838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Проблема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258204" cy="1136330"/>
          </a:xfrm>
        </p:spPr>
        <p:txBody>
          <a:bodyPr/>
          <a:lstStyle/>
          <a:p>
            <a:r>
              <a:rPr lang="ru-RU" b="1" dirty="0" smtClean="0"/>
              <a:t>Во время отопительного сезона, влажность воздуха негативно влияет на наше здоровье</a:t>
            </a:r>
          </a:p>
          <a:p>
            <a:pPr>
              <a:buNone/>
            </a:pPr>
            <a:endParaRPr lang="ru-RU" b="1" dirty="0" smtClean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57224" y="3000372"/>
            <a:ext cx="6329378" cy="108183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Вопросы проекта</a:t>
            </a:r>
            <a:endParaRPr kumimoji="0" lang="ru-RU" sz="5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eorgia" pitchFamily="18" charset="0"/>
              <a:ea typeface="+mj-ea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571472" y="4214818"/>
            <a:ext cx="8258204" cy="113633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400" b="1" dirty="0" smtClean="0"/>
              <a:t>соответствует ли нормам влажность в нашем кабинете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400" b="1" dirty="0" smtClean="0"/>
              <a:t>как влияют на нее комнатные растения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400" b="1" dirty="0" smtClean="0"/>
              <a:t>какие меры можно предпринять для снижения или увеличения влажности воздуха в помещении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pic>
        <p:nvPicPr>
          <p:cNvPr id="10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4686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6329378" cy="1081838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Цель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258204" cy="113633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Разработка рекомендаций для нормализации влажности воздуха в кабинете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57224" y="3000372"/>
            <a:ext cx="6329378" cy="108183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Гипотеза</a:t>
            </a:r>
            <a:endParaRPr kumimoji="0" lang="ru-RU" sz="5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eorgia" pitchFamily="18" charset="0"/>
              <a:ea typeface="+mj-ea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571472" y="4143380"/>
            <a:ext cx="8258204" cy="113633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2400" b="1" dirty="0" smtClean="0"/>
              <a:t>    Для нормализации влажности воздуха в помещении можно использовать комнатные растения.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1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pic>
        <p:nvPicPr>
          <p:cNvPr id="10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4686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6329378" cy="1081838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Задачи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b="1" dirty="0" smtClean="0"/>
              <a:t>Изучить понятие «влажность».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/>
              <a:t> Собрать информацию о влиянии влажности воздуха на организм человека.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/>
              <a:t>Измерить влажность воздуха в кабинете.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/>
              <a:t>Экспериментально доказать, что влажность воздуха в помещении зависит от наличия и количества комнатных растений.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/>
              <a:t>Дать рекомендации по поддержанию оптимального уровня влажности воздуха.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b="1" dirty="0" smtClean="0"/>
              <a:t>Сделать выводы.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8001056" cy="108183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1. Что такое влажность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428596" y="3143248"/>
          <a:ext cx="3714776" cy="350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437" name="Picture 5" descr="C:\Users\Илья\Downloads\Безымянный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4810" y="3143248"/>
            <a:ext cx="4687887" cy="337343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graphicFrame>
        <p:nvGraphicFramePr>
          <p:cNvPr id="12" name="Схема 11"/>
          <p:cNvGraphicFramePr/>
          <p:nvPr/>
        </p:nvGraphicFramePr>
        <p:xfrm>
          <a:off x="428596" y="1857364"/>
          <a:ext cx="8572560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8001056" cy="1081838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1. Что такое влажность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0" name="Picture 2" descr="https://ds05.infourok.ru/uploads/ex/05bf/001241b6-8c82bde9/img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571612"/>
            <a:ext cx="6143668" cy="460775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571604" y="5929330"/>
            <a:ext cx="6215106" cy="65321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Круговорот воды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 в природе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eorgia" pitchFamily="18" charset="0"/>
              <a:ea typeface="+mj-ea"/>
              <a:cs typeface="Aharoni" pitchFamily="2" charset="-79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8001056" cy="1081838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1. Что такое влажность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357158" y="1785926"/>
          <a:ext cx="8572560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285720" y="5072074"/>
          <a:ext cx="8715436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7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543956" cy="4500570"/>
          </a:xfrm>
        </p:spPr>
        <p:txBody>
          <a:bodyPr>
            <a:normAutofit fontScale="85000" lnSpcReduction="20000"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 smtClean="0"/>
              <a:t>сухость слизистых оболочек и дыхательных путей и, как следствие этого, развивается кашель и хрипота;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 smtClean="0"/>
              <a:t>сухой воздух приводит к ослаблению иммунной системы в целом;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 smtClean="0"/>
              <a:t>холодный сухой воздух препятствует попаданию кислорода в систему кровообращения. 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 smtClean="0"/>
              <a:t>работая в сухом воздухе,  наши глаза излишне напрягаются, быстрее утомляются;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 smtClean="0"/>
              <a:t>зимой кожа становится сухой. Обогревательные приборы вызывают испарения влаги с кожи. При этом естественный защитный слой кожи становится тоньше, а сама кожа — суше. Это способствуют более быстрому старению кожи.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8001056" cy="108183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2. Влияние влажности на организм человека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pic>
        <p:nvPicPr>
          <p:cNvPr id="5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788988" y="647422"/>
          <a:ext cx="6426218" cy="892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9" name="Схема 18"/>
          <p:cNvGraphicFramePr/>
          <p:nvPr/>
        </p:nvGraphicFramePr>
        <p:xfrm>
          <a:off x="529672" y="1741418"/>
          <a:ext cx="5613964" cy="4977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543956" cy="450057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теплоотдача резко сокращается, с тела пот испаряется медленно, что ведёт к перегреванию организма, особенно при выполнении физической работы;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воздух становится удушливым;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грибок и плесень интенсивно распространяются в углах и на стенах помещения;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в условиях сырости быстро портятся пищевые продукты</a:t>
            </a:r>
            <a:endParaRPr lang="ru-RU" sz="2800" b="1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8001056" cy="108183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2. Влияние влажности на организм человека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pic>
        <p:nvPicPr>
          <p:cNvPr id="5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788988" y="647422"/>
          <a:ext cx="6426218" cy="892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9" name="Схема 18"/>
          <p:cNvGraphicFramePr/>
          <p:nvPr/>
        </p:nvGraphicFramePr>
        <p:xfrm>
          <a:off x="529672" y="1741418"/>
          <a:ext cx="5613964" cy="4977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8001056" cy="5817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3. Измерение влажности в кабинете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pic>
        <p:nvPicPr>
          <p:cNvPr id="23555" name="Picture 3" descr="C:\Users\Илья\Downloads\img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500174"/>
            <a:ext cx="4826034" cy="271464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23556" name="Picture 4" descr="C:\Users\Илья\Desktop\Семинар Точка_роста\Фото Точка роста\164837093542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1428736"/>
            <a:ext cx="2214578" cy="479290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071670" y="5143512"/>
            <a:ext cx="3786214" cy="1000132"/>
          </a:xfrm>
          <a:prstGeom prst="rect">
            <a:avLst/>
          </a:prstGeom>
        </p:spPr>
        <p:txBody>
          <a:bodyPr vert="horz" lIns="0" rIns="0" bIns="0" anchor="b">
            <a:normAutofit fontScale="62500" lnSpcReduction="2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Датчик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относительной влажности цифровой лаборатории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eorgia" pitchFamily="18" charset="0"/>
              <a:ea typeface="+mj-ea"/>
              <a:cs typeface="Aharoni" pitchFamily="2" charset="-79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5000628" y="4929198"/>
            <a:ext cx="1071570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8001056" cy="5817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3. Измерение влажности в кабинете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9" name="Схема 8"/>
          <p:cNvGraphicFramePr/>
          <p:nvPr/>
        </p:nvGraphicFramePr>
        <p:xfrm>
          <a:off x="428596" y="1857364"/>
          <a:ext cx="3286148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Содержимое 2"/>
          <p:cNvSpPr>
            <a:spLocks noGrp="1"/>
          </p:cNvSpPr>
          <p:nvPr>
            <p:ph idx="1"/>
          </p:nvPr>
        </p:nvSpPr>
        <p:spPr>
          <a:xfrm>
            <a:off x="428596" y="2714620"/>
            <a:ext cx="5715040" cy="3071834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вставить </a:t>
            </a:r>
            <a:r>
              <a:rPr lang="en-US" sz="2400" b="1" dirty="0" err="1" smtClean="0"/>
              <a:t>bluetooth</a:t>
            </a:r>
            <a:r>
              <a:rPr lang="ru-RU" sz="2400" b="1" dirty="0" smtClean="0"/>
              <a:t>-адаптер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включить программу </a:t>
            </a:r>
            <a:r>
              <a:rPr lang="en-US" sz="2400" b="1" dirty="0" err="1" smtClean="0"/>
              <a:t>Releon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Lite</a:t>
            </a:r>
            <a:r>
              <a:rPr lang="ru-RU" sz="2400" b="1" dirty="0" smtClean="0"/>
              <a:t> 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на датчике нажать кнопку до звукового сигнала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на рабочем столе включить кнопку Поиск.</a:t>
            </a:r>
            <a:endParaRPr lang="ru-RU" sz="2400" b="1" dirty="0"/>
          </a:p>
        </p:txBody>
      </p:sp>
      <p:pic>
        <p:nvPicPr>
          <p:cNvPr id="26626" name="Picture 2" descr="C:\Users\Илья\Desktop\Семинар Точка_роста\Фото Точка роста\164835395735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29322" y="1643050"/>
            <a:ext cx="2400300" cy="42672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8001056" cy="5817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3. Проведение экспериментов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9" name="Схема 8"/>
          <p:cNvGraphicFramePr/>
          <p:nvPr/>
        </p:nvGraphicFramePr>
        <p:xfrm>
          <a:off x="857224" y="1571612"/>
          <a:ext cx="3786214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571472" y="2214554"/>
            <a:ext cx="4714908" cy="4214842"/>
          </a:xfrm>
        </p:spPr>
        <p:txBody>
          <a:bodyPr>
            <a:normAutofit fontScale="47500" lnSpcReduction="20000"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3300" b="1" dirty="0" smtClean="0"/>
              <a:t>взяли </a:t>
            </a:r>
            <a:r>
              <a:rPr lang="ru-RU" sz="3300" b="1" dirty="0" err="1" smtClean="0"/>
              <a:t>спатифиллум</a:t>
            </a:r>
            <a:r>
              <a:rPr lang="ru-RU" sz="3300" b="1" dirty="0" smtClean="0"/>
              <a:t> (почва сухая)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3300" b="1" dirty="0" smtClean="0"/>
              <a:t>обернули полиэтиленовым пакетом несколько листьев, поместили в пакет датчик, завязали и измерили влажность (она была 37, 5%), 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3300" b="1" dirty="0" smtClean="0"/>
              <a:t>полили растение 300 миллилитрами воды,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3300" b="1" dirty="0" smtClean="0"/>
              <a:t>измерили влажность через 15 минут (она поднялась до 39,4%, т.е. почти на 2 процента), и мы сделали вывод, что растение после полива начало активно испарять  влагу через листья,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3300" b="1" dirty="0" smtClean="0"/>
              <a:t>измерили влажность через 2 часа (она поднялась до 48,5 %, т.е. на 9 % от начала опыта), а стенки пакета изнутри были мокрыми – это значит, что </a:t>
            </a:r>
            <a:r>
              <a:rPr lang="ru-RU" sz="3300" b="1" dirty="0" smtClean="0">
                <a:solidFill>
                  <a:srgbClr val="FF0000"/>
                </a:solidFill>
              </a:rPr>
              <a:t>растение очень активно испаряло влагу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27650" name="Picture 2" descr="C:\Users\Илья\Desktop\Семинар Точка_роста\Фото Точка роста\164835167168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4000504"/>
            <a:ext cx="2500330" cy="255986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27651" name="Picture 3" descr="C:\Users\Илья\Desktop\Семинар Точка_роста\Фото Точка роста\164835167169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72131" y="1428736"/>
            <a:ext cx="2584524" cy="249540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8001056" cy="5817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3. Проведение экспериментов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9" name="Схема 8"/>
          <p:cNvGraphicFramePr/>
          <p:nvPr/>
        </p:nvGraphicFramePr>
        <p:xfrm>
          <a:off x="857224" y="1214422"/>
          <a:ext cx="4429156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0" y="1714488"/>
            <a:ext cx="5572132" cy="485776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 smtClean="0"/>
              <a:t>взяли </a:t>
            </a:r>
            <a:r>
              <a:rPr lang="ru-RU" sz="1600" b="1" dirty="0" err="1" smtClean="0"/>
              <a:t>спатифиллум</a:t>
            </a:r>
            <a:endParaRPr lang="ru-RU" sz="1600" b="1" dirty="0" smtClean="0"/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 smtClean="0"/>
              <a:t>обернули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ru-RU" sz="11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accent5">
                    <a:lumMod val="75000"/>
                  </a:schemeClr>
                </a:solidFill>
              </a:rPr>
              <a:t>листьев </a:t>
            </a:r>
            <a:r>
              <a:rPr lang="ru-RU" sz="1600" b="1" dirty="0" smtClean="0"/>
              <a:t>полиэтиленовым пакетом, поместили внутрь датчик, измерили влажность  -37, 6 %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 smtClean="0"/>
              <a:t>измерили влажность через 30 минут (она поднялась до 55,4% )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 smtClean="0"/>
              <a:t>обернули полиэтиленовым пакетом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5</a:t>
            </a:r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accent5">
                    <a:lumMod val="75000"/>
                  </a:schemeClr>
                </a:solidFill>
              </a:rPr>
              <a:t>листьев</a:t>
            </a:r>
            <a:r>
              <a:rPr lang="ru-RU" sz="1600" b="1" dirty="0" smtClean="0"/>
              <a:t>, поместили внутрь датчик, измерили влажность- 37,8% </a:t>
            </a:r>
            <a:r>
              <a:rPr lang="ru-RU" sz="1600" b="1" i="1" dirty="0" smtClean="0"/>
              <a:t>(пакет нужно брать другой, иначе датчик улавливает влагу, что осталась на стенках пакета)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 smtClean="0"/>
              <a:t>измерили влажность через 30 минут (поднялась до 51,6%)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 smtClean="0"/>
              <a:t>сравнили показатели и увидели, </a:t>
            </a:r>
            <a:r>
              <a:rPr lang="ru-RU" sz="1600" b="1" dirty="0" smtClean="0">
                <a:solidFill>
                  <a:srgbClr val="FF0000"/>
                </a:solidFill>
              </a:rPr>
              <a:t>что 10 листьев отдают влаги больше, чем 5, значит, чем больше площадь листьев, тем больше будет отдаваться влаги</a:t>
            </a:r>
            <a:endParaRPr lang="ru-RU" sz="1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Илья\Desktop\Семинар Точка_роста\Фото Точка роста\1648366681317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43570" y="1285860"/>
            <a:ext cx="1428760" cy="3092195"/>
          </a:xfrm>
          <a:prstGeom prst="rect">
            <a:avLst/>
          </a:prstGeom>
          <a:noFill/>
          <a:ln>
            <a:solidFill>
              <a:srgbClr val="0A8464"/>
            </a:solidFill>
          </a:ln>
        </p:spPr>
      </p:pic>
      <p:pic>
        <p:nvPicPr>
          <p:cNvPr id="1027" name="Picture 3" descr="C:\Users\Илья\Desktop\Семинар Точка_роста\Фото Точка роста\164836668130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15206" y="1285860"/>
            <a:ext cx="1419351" cy="3071834"/>
          </a:xfrm>
          <a:prstGeom prst="rect">
            <a:avLst/>
          </a:prstGeom>
          <a:noFill/>
          <a:ln>
            <a:solidFill>
              <a:srgbClr val="0A8464"/>
            </a:solidFill>
          </a:ln>
        </p:spPr>
      </p:pic>
      <p:pic>
        <p:nvPicPr>
          <p:cNvPr id="1028" name="Picture 4" descr="C:\Users\Илья\Desktop\Семинар Точка_роста\Фото Точка роста\164846183916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86512" y="4429132"/>
            <a:ext cx="1773888" cy="2285992"/>
          </a:xfrm>
          <a:prstGeom prst="rect">
            <a:avLst/>
          </a:prstGeom>
          <a:noFill/>
          <a:ln>
            <a:solidFill>
              <a:srgbClr val="0A8464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6329378" cy="10818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Гипотеза доказана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/>
              <a:t>  Для нормализации влажности воздуха в помещении </a:t>
            </a:r>
            <a:r>
              <a:rPr lang="ru-RU" sz="3200" b="1" dirty="0" smtClean="0">
                <a:solidFill>
                  <a:srgbClr val="FF0000"/>
                </a:solidFill>
              </a:rPr>
              <a:t>можно</a:t>
            </a:r>
            <a:r>
              <a:rPr lang="ru-RU" sz="3200" b="1" dirty="0" smtClean="0"/>
              <a:t> использовать комнатные растения. И чем больше их будет, тем влажность в комнате будет больше.</a:t>
            </a:r>
          </a:p>
          <a:p>
            <a:pPr>
              <a:buNone/>
            </a:pPr>
            <a:endParaRPr lang="ru-RU" sz="3200" b="1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928670"/>
            <a:ext cx="8001056" cy="5817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3. Рекомендации по поддержанию оптимального уровня влажности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9" name="Схема 8"/>
          <p:cNvGraphicFramePr/>
          <p:nvPr/>
        </p:nvGraphicFramePr>
        <p:xfrm>
          <a:off x="571472" y="2071678"/>
          <a:ext cx="7500990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500034" y="2643158"/>
            <a:ext cx="7929618" cy="4214842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Используйте бытовые увлажнители воздуха. 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Разведите побольше комнатных растений.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Заведите аквариум. 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Развесьте влажные полотенца на батареи отопления зимой.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Проветривайте помещение, чтобы воздух с улицы смешивался с тем, сто в помещении.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928670"/>
            <a:ext cx="8001056" cy="5817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Aharoni" pitchFamily="2" charset="-79"/>
              </a:rPr>
              <a:t>3. Рекомендации по поддержанию оптимального уровня влажности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haroni" pitchFamily="2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09600" y="2087880"/>
            <a:ext cx="8229600" cy="106489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rabicPeriod"/>
              <a:tabLst/>
              <a:defRPr/>
            </a:pP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graphicFrame>
        <p:nvGraphicFramePr>
          <p:cNvPr id="9" name="Схема 8"/>
          <p:cNvGraphicFramePr/>
          <p:nvPr/>
        </p:nvGraphicFramePr>
        <p:xfrm>
          <a:off x="571472" y="2071678"/>
          <a:ext cx="7500990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28596" y="3143248"/>
            <a:ext cx="7929618" cy="2714668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Проветривайте ванную, душевую, кухню.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Не зашторивайте окна в сырых комнатах летом.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Купите специальный осушитель воздуха.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400" b="1" dirty="0" smtClean="0"/>
              <a:t>Включайте кондиционер летом.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1643042" y="5929330"/>
          <a:ext cx="6357982" cy="6532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186766" cy="4143404"/>
          </a:xfrm>
        </p:spPr>
        <p:txBody>
          <a:bodyPr>
            <a:normAutofit fontScale="55000" lnSpcReduction="20000"/>
          </a:bodyPr>
          <a:lstStyle/>
          <a:p>
            <a:pPr marL="514350" lvl="0" indent="-514350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3400" b="1" dirty="0" smtClean="0"/>
              <a:t>Выяснили, что такое влажность воздуха, испарение и конденсация и узнали, какая влажность в помещении должна быть идеальной для хорошего самочувствия.</a:t>
            </a:r>
          </a:p>
          <a:p>
            <a:pPr marL="514350" lvl="0" indent="-514350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3400" b="1" dirty="0" smtClean="0"/>
              <a:t>Узнали о влиянии влажности воздуха на организм человека.</a:t>
            </a:r>
          </a:p>
          <a:p>
            <a:pPr marL="514350" lvl="0" indent="-514350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3400" b="1" dirty="0" smtClean="0"/>
              <a:t>Измерили влажность воздуха в кабинете, в котором мы учимся, с помощью специального датчика из цифровой лаборатории.</a:t>
            </a:r>
          </a:p>
          <a:p>
            <a:pPr marL="514350" lvl="0" indent="-514350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3400" b="1" dirty="0" smtClean="0"/>
              <a:t>Провели несколько экспериментов и доказали, что влажность воздуха в помещении зависит от наличия и количества комнатных растений.</a:t>
            </a:r>
          </a:p>
          <a:p>
            <a:pPr marL="514350" lvl="0" indent="-514350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3400" b="1" dirty="0" smtClean="0"/>
              <a:t>Дали рекомендации по поддержанию оптимального уровня влажности воздуха.</a:t>
            </a:r>
          </a:p>
          <a:p>
            <a:pPr>
              <a:buNone/>
            </a:pPr>
            <a:endParaRPr lang="ru-RU" sz="3200" b="1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Picture 3" descr="C:\Users\Илья\Desktop\Семинар Точка_роста\water-12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42918"/>
            <a:ext cx="1011648" cy="928693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81062" y="581004"/>
            <a:ext cx="6329378" cy="108183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itchFamily="18" charset="0"/>
                <a:ea typeface="+mj-ea"/>
                <a:cs typeface="Aharoni" pitchFamily="2" charset="-79"/>
              </a:rPr>
              <a:t>Выводы</a:t>
            </a:r>
            <a:endParaRPr kumimoji="0" lang="ru-RU" sz="5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eorgia" pitchFamily="18" charset="0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355</TotalTime>
  <Words>830</Words>
  <PresentationFormat>Экран (4:3)</PresentationFormat>
  <Paragraphs>101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Влияние влажности воздуха на жизнь человека</vt:lpstr>
      <vt:lpstr>Актуальность</vt:lpstr>
      <vt:lpstr>Проблема</vt:lpstr>
      <vt:lpstr>Цель</vt:lpstr>
      <vt:lpstr>Задачи</vt:lpstr>
      <vt:lpstr>1. Что такое влажность</vt:lpstr>
      <vt:lpstr>1. Что такое влажность</vt:lpstr>
      <vt:lpstr>1. Что такое влажность</vt:lpstr>
      <vt:lpstr>2. Влияние влажности на организм человека</vt:lpstr>
      <vt:lpstr>2. Влияние влажности на организм человека</vt:lpstr>
      <vt:lpstr>3. Измерение влажности в кабинете</vt:lpstr>
      <vt:lpstr>3. Измерение влажности в кабинете</vt:lpstr>
      <vt:lpstr>3. Проведение экспериментов</vt:lpstr>
      <vt:lpstr>3. Проведение экспериментов</vt:lpstr>
      <vt:lpstr>Гипотеза доказана</vt:lpstr>
      <vt:lpstr>3. Рекомендации по поддержанию оптимального уровня влажности</vt:lpstr>
      <vt:lpstr>3. Рекомендации по поддержанию оптимального уровня влажности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влажности воздуха на жизнь человека</dc:title>
  <dc:creator>Илья</dc:creator>
  <cp:lastModifiedBy>Илья</cp:lastModifiedBy>
  <cp:revision>53</cp:revision>
  <dcterms:created xsi:type="dcterms:W3CDTF">2022-03-20T06:29:59Z</dcterms:created>
  <dcterms:modified xsi:type="dcterms:W3CDTF">2022-04-13T05:39:36Z</dcterms:modified>
</cp:coreProperties>
</file>