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2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ns\Desktop\Д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28690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357297"/>
          </a:xfrm>
        </p:spPr>
        <p:txBody>
          <a:bodyPr/>
          <a:lstStyle/>
          <a:p>
            <a:r>
              <a:rPr lang="ru-RU" dirty="0" smtClean="0"/>
              <a:t>Доброта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dns\Desktop\Д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9144000" cy="57150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Доброта – это…..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dns\Desktop\Д5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ns\Desktop\Д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Где живёт доброта?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ns\Desktop\Д3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Вежливые слова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ns\Desktop\Д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Раскрась радугу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0" y="0"/>
            <a:ext cx="8501090" cy="550070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668086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Предлагай только ту помощь,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которую сможешь оказать.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0" y="0"/>
            <a:ext cx="8501090" cy="550070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215956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571604" y="714356"/>
            <a:ext cx="557216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Предлагать помощь надо деликатно,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 есть так, как ты хотел бы,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 предложили помощь тебе,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окажись ты на месте этого человека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642910" y="428604"/>
            <a:ext cx="8501090" cy="550070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215956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</a:t>
            </a: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857357" y="1643050"/>
            <a:ext cx="650085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 имеешь право предложить помощь,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 человек имеет такое же право отказаться,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если считает, что должен справиться с ситуацией сам.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dns\Desktop\Д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Кристалл доброты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Пословицы о доброте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«Мир не без добрых людей»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«К доброму душа тянется, навек с ним не расстанется»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«Добро творит – себя веселить»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«Доброе дело два века живёт»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«Доброму человеку – что день, то и праздник»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«Доброму человеку чужая болезнь к сердцу»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7. «Живи добрее, будешь всем милее»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8. «За добро добром и платят»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9. «Где красота, там и доброта»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179</Words>
  <PresentationFormat>Экран (4:3)</PresentationFormat>
  <Paragraphs>40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Доброта</vt:lpstr>
      <vt:lpstr>Где живёт доброта?</vt:lpstr>
      <vt:lpstr>Вежливые слова</vt:lpstr>
      <vt:lpstr>Раскрась радугу</vt:lpstr>
      <vt:lpstr>Слайд 5</vt:lpstr>
      <vt:lpstr>Слайд 6</vt:lpstr>
      <vt:lpstr>Слайд 7</vt:lpstr>
      <vt:lpstr>                 Кристалл доброты</vt:lpstr>
      <vt:lpstr>Пословицы о доброте</vt:lpstr>
      <vt:lpstr>Доброта – это…..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Доброта</dc:title>
  <dc:creator>dns</dc:creator>
  <cp:lastModifiedBy>dns</cp:lastModifiedBy>
  <cp:revision>6</cp:revision>
  <dcterms:created xsi:type="dcterms:W3CDTF">2018-03-25T11:33:41Z</dcterms:created>
  <dcterms:modified xsi:type="dcterms:W3CDTF">2018-03-25T15:38:39Z</dcterms:modified>
</cp:coreProperties>
</file>