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60" r:id="rId5"/>
    <p:sldId id="265" r:id="rId6"/>
    <p:sldId id="266" r:id="rId7"/>
    <p:sldId id="259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3.png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600" dirty="0" smtClean="0"/>
              <a:t>Виртуальное Путешествие в Ропшинский парк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Зимующие птицы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87283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75" y="642594"/>
            <a:ext cx="8850168" cy="5890279"/>
          </a:xfrm>
        </p:spPr>
      </p:pic>
    </p:spTree>
    <p:extLst>
      <p:ext uri="{BB962C8B-B14F-4D97-AF65-F5344CB8AC3E}">
        <p14:creationId xmlns:p14="http://schemas.microsoft.com/office/powerpoint/2010/main" val="3490953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400" dirty="0" smtClean="0"/>
              <a:t>Воробьи </a:t>
            </a:r>
            <a:r>
              <a:rPr lang="ru-RU" sz="2400" dirty="0"/>
              <a:t>охотно живут рядом с людьми, а зимой стараются перебраться еще ближе к человеческому жилью. Этих птиц отличает бесстрашный характер: они готовы подлетать близко к человеку и домашним животным, если видят рядом вкусный корм. 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268" y="1982402"/>
            <a:ext cx="6764755" cy="4509837"/>
          </a:xfrm>
        </p:spPr>
      </p:pic>
      <p:pic>
        <p:nvPicPr>
          <p:cNvPr id="5" name="воробей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518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928" y="491706"/>
            <a:ext cx="8771334" cy="5847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2379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400" dirty="0"/>
              <a:t>Желтые грудки синиц зимой в России можно увидеть повсюду. Ведь этой шустрой птичке в морозы приходится особенно трудно. Запасов на зиму она не делает, поэтому старается держаться поближе к человеческому жилью. Синички - постоянные посетители кормушек. Особенно они любят сало, которое сразу же хватают и уносят в клюве.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509" y="2103438"/>
            <a:ext cx="6008490" cy="4506368"/>
          </a:xfrm>
        </p:spPr>
      </p:pic>
      <p:pic>
        <p:nvPicPr>
          <p:cNvPr id="5" name="синица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2954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20" y="300446"/>
            <a:ext cx="8400051" cy="6300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15083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3"/>
            <a:ext cx="10115006" cy="144746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000" dirty="0"/>
              <a:t>Сорока </a:t>
            </a:r>
            <a:r>
              <a:rPr lang="ru-RU" sz="2000" dirty="0"/>
              <a:t>-</a:t>
            </a:r>
            <a:r>
              <a:rPr lang="ru-RU" sz="2000" dirty="0" smtClean="0"/>
              <a:t> </a:t>
            </a:r>
            <a:r>
              <a:rPr lang="ru-RU" sz="2000" dirty="0"/>
              <a:t>очень </a:t>
            </a:r>
            <a:r>
              <a:rPr lang="ru-RU" sz="2000" dirty="0" smtClean="0"/>
              <a:t>любопытная птица. </a:t>
            </a:r>
            <a:r>
              <a:rPr lang="ru-RU" sz="2000" dirty="0"/>
              <a:t>Увидит что-нибудь блестящее, монетку, стёклышко, и разглядывает круглым глазом. Потом схватит, и утащит в своё гнездо</a:t>
            </a:r>
            <a:r>
              <a:rPr lang="ru-RU" sz="2000" dirty="0" smtClean="0"/>
              <a:t>.</a:t>
            </a:r>
            <a:r>
              <a:rPr lang="ru-RU" sz="2000" dirty="0"/>
              <a:t> </a:t>
            </a:r>
            <a:r>
              <a:rPr lang="ru-RU" sz="2000" dirty="0" smtClean="0"/>
              <a:t>Зимой </a:t>
            </a:r>
            <a:r>
              <a:rPr lang="ru-RU" sz="2000" dirty="0"/>
              <a:t>сорокам приходится сложно. Поэтому они рискуют улетать подальше от гнезда, чтобы проверить, есть ли еда в кормушках. Шумные птицы быстро хватают лакомые кусочки и спешат домой, к родному гнезду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223" y="2090058"/>
            <a:ext cx="6093603" cy="4573062"/>
          </a:xfrm>
        </p:spPr>
      </p:pic>
      <p:pic>
        <p:nvPicPr>
          <p:cNvPr id="5" name="сорока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144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887" y="213547"/>
            <a:ext cx="8669547" cy="6502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55951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400" dirty="0"/>
              <a:t>Ворона - важная, горластая. Вороны бывают как полностью черного цвета, так и чёрными с серым. Обычно вороны летают стаями. В каждой вороньей стае одна из ворон всегда выполняет роль сторожа, предупреждая остальных об опасности.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288" y="2103438"/>
            <a:ext cx="7675671" cy="4314615"/>
          </a:xfrm>
        </p:spPr>
      </p:pic>
      <p:pic>
        <p:nvPicPr>
          <p:cNvPr id="5" name="ворона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4683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806" y="293298"/>
            <a:ext cx="4750133" cy="6333512"/>
          </a:xfrm>
        </p:spPr>
      </p:pic>
    </p:spTree>
    <p:extLst>
      <p:ext uri="{BB962C8B-B14F-4D97-AF65-F5344CB8AC3E}">
        <p14:creationId xmlns:p14="http://schemas.microsoft.com/office/powerpoint/2010/main" val="3940613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000" dirty="0"/>
              <a:t>Снегирь - зимний </a:t>
            </a:r>
            <a:r>
              <a:rPr lang="ru-RU" sz="2000" dirty="0" smtClean="0"/>
              <a:t>гость. </a:t>
            </a:r>
            <a:r>
              <a:rPr lang="ru-RU" sz="2000" dirty="0"/>
              <a:t>Эту птицу можно увидеть на улице или в лесу только зимой. Потому она и называется "снегирь", ведь прилетает в наши края после первых снегопадов. Едят эти птицы семена и орехи, но больше всего любят ягоды. Поэтому чаще всего снегирей можно найти на рябиновых деревьях или яблонях. С удовольствием прилетают они и к кормушкам.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394" y="2014194"/>
            <a:ext cx="7255822" cy="4602265"/>
          </a:xfrm>
        </p:spPr>
      </p:pic>
      <p:pic>
        <p:nvPicPr>
          <p:cNvPr id="5" name="снегирь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4672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141</TotalTime>
  <Words>271</Words>
  <Application>Microsoft Office PowerPoint</Application>
  <PresentationFormat>Широкоэкранный</PresentationFormat>
  <Paragraphs>7</Paragraphs>
  <Slides>11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Century Gothic</vt:lpstr>
      <vt:lpstr>Garamond</vt:lpstr>
      <vt:lpstr>Савон</vt:lpstr>
      <vt:lpstr>Виртуальное Путешествие в Ропшинский парк</vt:lpstr>
      <vt:lpstr>Презентация PowerPoint</vt:lpstr>
      <vt:lpstr>Воробьи охотно живут рядом с людьми, а зимой стараются перебраться еще ближе к человеческому жилью. Этих птиц отличает бесстрашный характер: они готовы подлетать близко к человеку и домашним животным, если видят рядом вкусный корм. </vt:lpstr>
      <vt:lpstr>Презентация PowerPoint</vt:lpstr>
      <vt:lpstr>Желтые грудки синиц зимой в России можно увидеть повсюду. Ведь этой шустрой птичке в морозы приходится особенно трудно. Запасов на зиму она не делает, поэтому старается держаться поближе к человеческому жилью. Синички - постоянные посетители кормушек. Особенно они любят сало, которое сразу же хватают и уносят в клюве.</vt:lpstr>
      <vt:lpstr>Презентация PowerPoint</vt:lpstr>
      <vt:lpstr>Сорока - очень любопытная птица. Увидит что-нибудь блестящее, монетку, стёклышко, и разглядывает круглым глазом. Потом схватит, и утащит в своё гнездо. Зимой сорокам приходится сложно. Поэтому они рискуют улетать подальше от гнезда, чтобы проверить, есть ли еда в кормушках. Шумные птицы быстро хватают лакомые кусочки и спешат домой, к родному гнезду</vt:lpstr>
      <vt:lpstr>Презентация PowerPoint</vt:lpstr>
      <vt:lpstr>Ворона - важная, горластая. Вороны бывают как полностью черного цвета, так и чёрными с серым. Обычно вороны летают стаями. В каждой вороньей стае одна из ворон всегда выполняет роль сторожа, предупреждая остальных об опасности.</vt:lpstr>
      <vt:lpstr>Презентация PowerPoint</vt:lpstr>
      <vt:lpstr>Снегирь - зимний гость. Эту птицу можно увидеть на улице или в лесу только зимой. Потому она и называется "снегирь", ведь прилетает в наши края после первых снегопадов. Едят эти птицы семена и орехи, но больше всего любят ягоды. Поэтому чаще всего снегирей можно найти на рябиновых деревьях или яблонях. С удовольствием прилетают они и к кормушкам.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Ропшинский парк</dc:title>
  <dc:creator>Анна</dc:creator>
  <cp:lastModifiedBy>Анна</cp:lastModifiedBy>
  <cp:revision>15</cp:revision>
  <dcterms:created xsi:type="dcterms:W3CDTF">2023-01-16T18:32:35Z</dcterms:created>
  <dcterms:modified xsi:type="dcterms:W3CDTF">2023-01-18T19:05:56Z</dcterms:modified>
</cp:coreProperties>
</file>