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  <a:alpha val="6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260648"/>
            <a:ext cx="7772400" cy="1470025"/>
          </a:xfrm>
        </p:spPr>
        <p:txBody>
          <a:bodyPr/>
          <a:lstStyle/>
          <a:p>
            <a:r>
              <a:rPr lang="ru-RU" i="1" dirty="0" smtClean="0">
                <a:latin typeface="Book Antiqua" pitchFamily="18" charset="0"/>
              </a:rPr>
              <a:t>Шкатулка из джутовой нити</a:t>
            </a:r>
            <a:endParaRPr lang="ru-RU" i="1" dirty="0">
              <a:latin typeface="Book Antiqua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55776" y="4941168"/>
            <a:ext cx="6400800" cy="1752600"/>
          </a:xfrm>
        </p:spPr>
        <p:txBody>
          <a:bodyPr/>
          <a:lstStyle/>
          <a:p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Выполнила: Ерёмина Антонина Александровна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8" name="Рисунок 7" descr="20210312_0931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2" y="1484784"/>
            <a:ext cx="4644008" cy="347655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Book Antiqua" pitchFamily="18" charset="0"/>
              </a:rPr>
              <a:t>Что нам понадобиться:</a:t>
            </a:r>
            <a:endParaRPr lang="ru-RU" dirty="0">
              <a:latin typeface="Book Antiqu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Джутовая нить;</a:t>
            </a:r>
          </a:p>
          <a:p>
            <a:r>
              <a:rPr lang="ru-RU" dirty="0" smtClean="0"/>
              <a:t>Клей титан;</a:t>
            </a:r>
          </a:p>
          <a:p>
            <a:r>
              <a:rPr lang="ru-RU" dirty="0" smtClean="0"/>
              <a:t>Рисунок;</a:t>
            </a:r>
          </a:p>
          <a:p>
            <a:r>
              <a:rPr lang="ru-RU" dirty="0" smtClean="0"/>
              <a:t>Файл;</a:t>
            </a:r>
          </a:p>
          <a:p>
            <a:r>
              <a:rPr lang="ru-RU" dirty="0" smtClean="0"/>
              <a:t>Шприц;</a:t>
            </a:r>
          </a:p>
          <a:p>
            <a:r>
              <a:rPr lang="ru-RU" dirty="0" smtClean="0"/>
              <a:t>Ножницы;</a:t>
            </a:r>
          </a:p>
          <a:p>
            <a:r>
              <a:rPr lang="ru-RU" dirty="0" smtClean="0"/>
              <a:t>Кисточка;</a:t>
            </a:r>
          </a:p>
          <a:p>
            <a:r>
              <a:rPr lang="ru-RU" dirty="0" smtClean="0"/>
              <a:t>Акриловый лак;</a:t>
            </a:r>
          </a:p>
          <a:p>
            <a:r>
              <a:rPr lang="ru-RU" dirty="0" err="1" smtClean="0"/>
              <a:t>Выжигатель</a:t>
            </a:r>
            <a:r>
              <a:rPr lang="ru-RU" dirty="0" smtClean="0"/>
              <a:t>;</a:t>
            </a:r>
            <a:endParaRPr lang="ru-RU" dirty="0" smtClean="0"/>
          </a:p>
          <a:p>
            <a:r>
              <a:rPr lang="ru-RU" dirty="0" smtClean="0"/>
              <a:t>Бусы.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20210123_1911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3895472" y="1873280"/>
            <a:ext cx="4809440" cy="36004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ru-RU" dirty="0" smtClean="0">
                <a:latin typeface="Book Antiqua" pitchFamily="18" charset="0"/>
              </a:rPr>
              <a:t>Этапы работы:</a:t>
            </a:r>
            <a:endParaRPr lang="ru-RU" dirty="0">
              <a:latin typeface="Book Antiqu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836712"/>
            <a:ext cx="8229600" cy="4525963"/>
          </a:xfrm>
        </p:spPr>
        <p:txBody>
          <a:bodyPr/>
          <a:lstStyle/>
          <a:p>
            <a:r>
              <a:rPr lang="ru-RU" dirty="0" smtClean="0"/>
              <a:t>Берем рисунок в файле и шприцом с клеем обводим контур одной из деталей и на клей выкладываем джутовую нить;</a:t>
            </a:r>
            <a:endParaRPr lang="ru-RU" dirty="0"/>
          </a:p>
        </p:txBody>
      </p:sp>
      <p:pic>
        <p:nvPicPr>
          <p:cNvPr id="6" name="Рисунок 5" descr="20210123_1915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2708920"/>
            <a:ext cx="5220072" cy="390780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20210123_1916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04448" cy="644138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0"/>
            <a:ext cx="8229600" cy="4525963"/>
          </a:xfrm>
        </p:spPr>
        <p:txBody>
          <a:bodyPr/>
          <a:lstStyle/>
          <a:p>
            <a:r>
              <a:rPr lang="ru-RU" dirty="0" smtClean="0"/>
              <a:t>Теперь заполняем каждую деталь шкатулки рисунком и там где ягодки приклеиваем бусы;</a:t>
            </a:r>
            <a:endParaRPr lang="ru-RU" dirty="0"/>
          </a:p>
        </p:txBody>
      </p:sp>
      <p:pic>
        <p:nvPicPr>
          <p:cNvPr id="4" name="Рисунок 3" descr="20210123_1929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1538290"/>
            <a:ext cx="6840760" cy="5121069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20210123_215619.jpg"/>
          <p:cNvPicPr>
            <a:picLocks noChangeAspect="1"/>
          </p:cNvPicPr>
          <p:nvPr/>
        </p:nvPicPr>
        <p:blipFill>
          <a:blip r:embed="rId2" cstate="print"/>
          <a:srcRect t="8975" b="7923"/>
          <a:stretch>
            <a:fillRect/>
          </a:stretch>
        </p:blipFill>
        <p:spPr>
          <a:xfrm>
            <a:off x="0" y="620688"/>
            <a:ext cx="9144000" cy="568863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0"/>
            <a:ext cx="8229600" cy="4525963"/>
          </a:xfrm>
        </p:spPr>
        <p:txBody>
          <a:bodyPr/>
          <a:lstStyle/>
          <a:p>
            <a:r>
              <a:rPr lang="ru-RU" dirty="0" smtClean="0"/>
              <a:t>Когда все детали сделаны и высохли, то с помощью </a:t>
            </a:r>
            <a:r>
              <a:rPr lang="ru-RU" dirty="0" err="1" smtClean="0"/>
              <a:t>выжигателя</a:t>
            </a:r>
            <a:r>
              <a:rPr lang="ru-RU" dirty="0" smtClean="0"/>
              <a:t> или маникюрных ножниц убираем высохший клей с деталей;</a:t>
            </a:r>
            <a:endParaRPr lang="ru-RU" dirty="0"/>
          </a:p>
        </p:txBody>
      </p:sp>
      <p:pic>
        <p:nvPicPr>
          <p:cNvPr id="4" name="Рисунок 3" descr="20210315_1319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1556792"/>
            <a:ext cx="6804248" cy="509373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88640"/>
            <a:ext cx="8229600" cy="4525963"/>
          </a:xfrm>
        </p:spPr>
        <p:txBody>
          <a:bodyPr/>
          <a:lstStyle/>
          <a:p>
            <a:r>
              <a:rPr lang="ru-RU" dirty="0" smtClean="0"/>
              <a:t>Склеиваем все детали вместе, а на крышке и одной боковой стенки делаем две петельки для скрепления;</a:t>
            </a:r>
            <a:endParaRPr lang="ru-RU" dirty="0"/>
          </a:p>
        </p:txBody>
      </p:sp>
      <p:pic>
        <p:nvPicPr>
          <p:cNvPr id="4" name="Рисунок 3" descr="20210312_0930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1628800"/>
            <a:ext cx="6732240" cy="503983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20210312_093040.jpg"/>
          <p:cNvPicPr>
            <a:picLocks noChangeAspect="1"/>
          </p:cNvPicPr>
          <p:nvPr/>
        </p:nvPicPr>
        <p:blipFill>
          <a:blip r:embed="rId2" cstate="print"/>
          <a:srcRect t="8975" r="3538" b="15286"/>
          <a:stretch>
            <a:fillRect/>
          </a:stretch>
        </p:blipFill>
        <p:spPr>
          <a:xfrm>
            <a:off x="323528" y="836712"/>
            <a:ext cx="8604448" cy="5057599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88640"/>
            <a:ext cx="8229600" cy="4525963"/>
          </a:xfrm>
        </p:spPr>
        <p:txBody>
          <a:bodyPr/>
          <a:lstStyle/>
          <a:p>
            <a:r>
              <a:rPr lang="ru-RU" dirty="0" smtClean="0"/>
              <a:t>Покрываем лаком всю шкатулку</a:t>
            </a:r>
            <a:endParaRPr lang="ru-RU" dirty="0"/>
          </a:p>
        </p:txBody>
      </p:sp>
      <p:pic>
        <p:nvPicPr>
          <p:cNvPr id="4" name="Рисунок 3" descr="20210315_1318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1009581"/>
            <a:ext cx="7812360" cy="5848419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60648"/>
            <a:ext cx="8229600" cy="4525963"/>
          </a:xfrm>
        </p:spPr>
        <p:txBody>
          <a:bodyPr/>
          <a:lstStyle/>
          <a:p>
            <a:r>
              <a:rPr lang="ru-RU" dirty="0" smtClean="0"/>
              <a:t>Соединяем петельки проволокой. И вот всё шкатулка готова!</a:t>
            </a:r>
            <a:endParaRPr lang="ru-RU" dirty="0"/>
          </a:p>
        </p:txBody>
      </p:sp>
      <p:pic>
        <p:nvPicPr>
          <p:cNvPr id="4" name="Рисунок 3" descr="20210315_1502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1257682"/>
            <a:ext cx="6686094" cy="560031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124</Words>
  <Application>Microsoft Office PowerPoint</Application>
  <PresentationFormat>Экран (4:3)</PresentationFormat>
  <Paragraphs>20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Шкатулка из джутовой нити</vt:lpstr>
      <vt:lpstr>Что нам понадобиться:</vt:lpstr>
      <vt:lpstr>Этапы работы: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Шкатулка из джутовой нити</dc:title>
  <dc:creator>Антонина</dc:creator>
  <cp:lastModifiedBy>Windows User</cp:lastModifiedBy>
  <cp:revision>12</cp:revision>
  <dcterms:created xsi:type="dcterms:W3CDTF">2021-03-21T15:42:57Z</dcterms:created>
  <dcterms:modified xsi:type="dcterms:W3CDTF">2021-03-21T17:35:55Z</dcterms:modified>
</cp:coreProperties>
</file>