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58" r:id="rId5"/>
    <p:sldId id="259" r:id="rId6"/>
    <p:sldId id="261" r:id="rId7"/>
    <p:sldId id="269" r:id="rId8"/>
    <p:sldId id="270" r:id="rId9"/>
    <p:sldId id="273" r:id="rId10"/>
    <p:sldId id="272" r:id="rId11"/>
    <p:sldId id="274" r:id="rId12"/>
    <p:sldId id="275" r:id="rId13"/>
    <p:sldId id="260" r:id="rId14"/>
    <p:sldId id="262" r:id="rId15"/>
    <p:sldId id="263" r:id="rId16"/>
    <p:sldId id="264" r:id="rId17"/>
    <p:sldId id="265" r:id="rId18"/>
    <p:sldId id="266" r:id="rId19"/>
    <p:sldId id="27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96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426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498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1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10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076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6045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873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82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685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277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315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B4ED1-A36F-4AB2-8F16-CFA6D7ADF1D0}" type="datetimeFigureOut">
              <a:rPr lang="ru-RU" smtClean="0"/>
              <a:t>29.11.2022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1D3DA-F87F-4292-9560-FDE80CD381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670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207" y="0"/>
            <a:ext cx="9181207" cy="6628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556792"/>
            <a:ext cx="7772400" cy="14700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Экология – дело каждого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4702795"/>
            <a:ext cx="7376864" cy="191906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 учителя начальных классов лицея № 28 г. Таганрог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Неумывакина Мария Алексеевна и </a:t>
            </a:r>
          </a:p>
          <a:p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Варсеева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Виктория Александровна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83568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Викторина</a:t>
            </a:r>
            <a:b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«Зелёная тропинка»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81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Тур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1000911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«В мире растений»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39" t="41108" r="2691" b="16693"/>
          <a:stretch/>
        </p:blipFill>
        <p:spPr bwMode="auto">
          <a:xfrm>
            <a:off x="81806" y="3068960"/>
            <a:ext cx="3751844" cy="2864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91" t="38832" r="3458" b="19771"/>
          <a:stretch/>
        </p:blipFill>
        <p:spPr bwMode="auto">
          <a:xfrm>
            <a:off x="4572000" y="3789040"/>
            <a:ext cx="4292842" cy="2733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186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74" b="7114"/>
          <a:stretch/>
        </p:blipFill>
        <p:spPr bwMode="auto">
          <a:xfrm>
            <a:off x="-15002" y="2924944"/>
            <a:ext cx="914674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87908" y="1412776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292080" y="1412776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012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73"/>
          <a:stretch/>
        </p:blipFill>
        <p:spPr bwMode="auto">
          <a:xfrm>
            <a:off x="15378" y="2439144"/>
            <a:ext cx="9061333" cy="3654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323528" y="841276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313759" y="841276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55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4" t="29174" r="1301" b="9866"/>
          <a:stretch/>
        </p:blipFill>
        <p:spPr bwMode="auto">
          <a:xfrm>
            <a:off x="11410" y="2708920"/>
            <a:ext cx="902970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23528" y="841276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313759" y="841276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00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63888" y="188640"/>
            <a:ext cx="5580112" cy="267765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Самое длинное растение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А)Лиана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Бамбук</a:t>
            </a:r>
          </a:p>
          <a:p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Клевер</a:t>
            </a:r>
          </a:p>
          <a:p>
            <a:pPr algn="just"/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51520" y="764704"/>
            <a:ext cx="2280096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353944" y="5229200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C:\Documents and Settings\Игорь\Рабочий стол\Черн.Викторины\Виктор. самые самые\фото-1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81498"/>
            <a:ext cx="5235117" cy="3751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444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3" t="14113" r="29722" b="16129"/>
          <a:stretch/>
        </p:blipFill>
        <p:spPr bwMode="auto">
          <a:xfrm>
            <a:off x="0" y="14833"/>
            <a:ext cx="9117359" cy="6669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708920"/>
            <a:ext cx="8952483" cy="2264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8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 мире животных»</a:t>
            </a:r>
            <a:endParaRPr lang="ru-RU" sz="8000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36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:\Documents and Settings\Игорь\Рабочий стол\Черн.Викторины\Виктор. самые самые\фото-1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6912"/>
            <a:ext cx="6224587" cy="389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90727" y="313184"/>
            <a:ext cx="5616624" cy="23083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spc="5" dirty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Самое быстрое </a:t>
            </a:r>
            <a:r>
              <a:rPr lang="ru-RU" sz="3600" b="1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животное</a:t>
            </a:r>
          </a:p>
          <a:p>
            <a:pPr>
              <a:defRPr/>
            </a:pPr>
            <a:r>
              <a:rPr lang="ru-RU" sz="3600" b="1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Гепард</a:t>
            </a:r>
          </a:p>
          <a:p>
            <a:pPr>
              <a:defRPr/>
            </a:pPr>
            <a:r>
              <a:rPr lang="ru-RU" sz="3600" b="1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Рысь</a:t>
            </a:r>
          </a:p>
          <a:p>
            <a:pPr>
              <a:defRPr/>
            </a:pPr>
            <a:r>
              <a:rPr lang="ru-RU" sz="3600" b="1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Леопард</a:t>
            </a:r>
            <a:endParaRPr lang="ru-RU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495467" y="5241794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46398" y="60623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86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03848" y="34330"/>
            <a:ext cx="6173491" cy="34163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3600" b="1" spc="5" dirty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Самую высокую скорость при полете </a:t>
            </a:r>
            <a:r>
              <a:rPr lang="ru-RU" sz="3600" b="1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развива­ет</a:t>
            </a:r>
          </a:p>
          <a:p>
            <a:pPr>
              <a:defRPr/>
            </a:pPr>
            <a:r>
              <a:rPr lang="ru-RU" sz="3600" b="1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Филин</a:t>
            </a:r>
          </a:p>
          <a:p>
            <a:pPr>
              <a:defRPr/>
            </a:pPr>
            <a:r>
              <a:rPr lang="ru-RU" sz="3600" b="1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Сокол</a:t>
            </a:r>
          </a:p>
          <a:p>
            <a:pPr>
              <a:defRPr/>
            </a:pPr>
            <a:r>
              <a:rPr lang="ru-RU" sz="3600" b="1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Орёл</a:t>
            </a:r>
          </a:p>
          <a:p>
            <a:pPr>
              <a:defRPr/>
            </a:pPr>
            <a:endParaRPr lang="ru-RU" sz="3600" b="1" dirty="0">
              <a:solidFill>
                <a:schemeClr val="bg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95536" y="260648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177086" y="5013176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8" name="Picture 4" descr="C:\Documents and Settings\Игорь\Рабочий стол\Черн.Викторины\Виктор. самые самые\фото-1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0968"/>
            <a:ext cx="4934938" cy="3528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15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87824" y="188640"/>
            <a:ext cx="6032623" cy="2448272"/>
          </a:xfr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Какая самая</a:t>
            </a:r>
            <a:r>
              <a:rPr sz="3600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 </a:t>
            </a: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маленькая</a:t>
            </a:r>
            <a:r>
              <a:rPr sz="3600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 </a:t>
            </a: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птичка нашей</a:t>
            </a:r>
            <a:r>
              <a:rPr sz="3600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 </a:t>
            </a: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фауны:</a:t>
            </a:r>
          </a:p>
          <a:p>
            <a:pPr eaLnBrk="1" hangingPunct="1">
              <a:defRPr/>
            </a:pP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Колибри</a:t>
            </a:r>
          </a:p>
          <a:p>
            <a:pPr eaLnBrk="1" hangingPunct="1">
              <a:defRPr/>
            </a:pP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Зяблик</a:t>
            </a:r>
          </a:p>
          <a:p>
            <a:pPr eaLnBrk="1" hangingPunct="1">
              <a:defRPr/>
            </a:pP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Королёк</a:t>
            </a:r>
            <a:endParaRPr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323528" y="188640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6177086" y="5013176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7" t="13105" r="30855" b="15843"/>
          <a:stretch/>
        </p:blipFill>
        <p:spPr bwMode="auto">
          <a:xfrm>
            <a:off x="323528" y="2944341"/>
            <a:ext cx="4968552" cy="383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17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2"/>
          <p:cNvSpPr txBox="1">
            <a:spLocks/>
          </p:cNvSpPr>
          <p:nvPr/>
        </p:nvSpPr>
        <p:spPr>
          <a:xfrm>
            <a:off x="3272383" y="108927"/>
            <a:ext cx="5868143" cy="3186336"/>
          </a:xfrm>
          <a:prstGeom prst="rect">
            <a:avLst/>
          </a:prstGeo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endParaRPr lang="ru-RU" sz="3600" spc="5" dirty="0">
              <a:solidFill>
                <a:schemeClr val="bg1"/>
              </a:solidFill>
              <a:latin typeface="Arial Black" pitchFamily="34" charset="0"/>
              <a:ea typeface="Microsoft Sans Serif"/>
              <a:cs typeface="Microsoft Sans Serif"/>
            </a:endParaRPr>
          </a:p>
          <a:p>
            <a:pPr>
              <a:defRPr/>
            </a:pPr>
            <a:r>
              <a:rPr lang="ru-RU" sz="4200" b="1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Какое из животных выше всех прыгает:</a:t>
            </a:r>
          </a:p>
          <a:p>
            <a:pPr>
              <a:defRPr/>
            </a:pPr>
            <a:r>
              <a:rPr lang="ru-RU" sz="36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Пума</a:t>
            </a:r>
            <a:endParaRPr lang="ru-RU" sz="3600" spc="5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36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Зебра</a:t>
            </a:r>
            <a:endParaRPr lang="ru-RU" sz="3600" spc="5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36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3600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Горная лань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defRPr/>
            </a:pPr>
            <a:endParaRPr lang="ru-RU" sz="36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6" name="Picture 4" descr="C:\Documents and Settings\Игорь\Рабочий стол\Черн.Викторины\Виктор. самые самые\фото-1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" y="3429000"/>
            <a:ext cx="5207842" cy="2929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018" y="72267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236120" y="5209318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723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2"/>
          <p:cNvSpPr txBox="1">
            <a:spLocks/>
          </p:cNvSpPr>
          <p:nvPr/>
        </p:nvSpPr>
        <p:spPr>
          <a:xfrm>
            <a:off x="3635896" y="116632"/>
            <a:ext cx="5400601" cy="2952328"/>
          </a:xfrm>
          <a:prstGeom prst="rect">
            <a:avLst/>
          </a:prstGeo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6500" b="1" spc="5" dirty="0" smtClean="0">
                <a:solidFill>
                  <a:schemeClr val="bg1"/>
                </a:solidFill>
                <a:latin typeface="Times New Roman" panose="02020603050405020304" pitchFamily="18" charset="0"/>
                <a:ea typeface="Microsoft Sans Serif"/>
                <a:cs typeface="Times New Roman" panose="02020603050405020304" pitchFamily="18" charset="0"/>
              </a:rPr>
              <a:t>Самый крупный и в то же время сильный удав в мире</a:t>
            </a:r>
          </a:p>
          <a:p>
            <a:pPr>
              <a:defRPr/>
            </a:pPr>
            <a:r>
              <a:rPr lang="ru-RU" sz="51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5100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Питон</a:t>
            </a:r>
            <a:endParaRPr lang="ru-RU" sz="5100" spc="5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5100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</a:t>
            </a:r>
            <a:r>
              <a:rPr lang="ru-RU" sz="5100" spc="5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Анаконда</a:t>
            </a:r>
            <a:endParaRPr lang="ru-RU" sz="5100" spc="5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 descr="C:\Documents and Settings\Игорь\Рабочий стол\Черн.Викторины\Виктор. самые самые\фото-1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56992"/>
            <a:ext cx="5110203" cy="287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23528" y="188640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236120" y="5209318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970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Тур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504" y="1556792"/>
            <a:ext cx="90364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по Красной книге»</a:t>
            </a: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0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3" t="27358" r="15924" b="6678"/>
          <a:stretch/>
        </p:blipFill>
        <p:spPr bwMode="auto">
          <a:xfrm>
            <a:off x="0" y="438304"/>
            <a:ext cx="7671772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020272" y="5733256"/>
            <a:ext cx="2016224" cy="9313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650458" y="188640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62" t="47623" r="10226" b="26571"/>
          <a:stretch/>
        </p:blipFill>
        <p:spPr bwMode="auto">
          <a:xfrm>
            <a:off x="2123728" y="4976370"/>
            <a:ext cx="4763729" cy="1887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749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9" t="25432" r="17202" b="7222"/>
          <a:stretch/>
        </p:blipFill>
        <p:spPr bwMode="auto">
          <a:xfrm>
            <a:off x="-14348" y="180068"/>
            <a:ext cx="8014472" cy="5563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7090518" y="5892864"/>
            <a:ext cx="2016224" cy="9313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650458" y="188640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82" t="42943" r="10113" b="28529"/>
          <a:stretch/>
        </p:blipFill>
        <p:spPr bwMode="auto">
          <a:xfrm>
            <a:off x="2051720" y="4700126"/>
            <a:ext cx="4866968" cy="2086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986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3" t="24633" r="14378" b="11518"/>
          <a:stretch/>
        </p:blipFill>
        <p:spPr bwMode="auto">
          <a:xfrm>
            <a:off x="47562" y="756616"/>
            <a:ext cx="7980822" cy="5097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6848288" y="5832597"/>
            <a:ext cx="2016224" cy="9313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650458" y="188640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34" t="42742" r="9545" b="27016"/>
          <a:stretch/>
        </p:blipFill>
        <p:spPr bwMode="auto">
          <a:xfrm>
            <a:off x="51077" y="4645742"/>
            <a:ext cx="4920925" cy="2212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1334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75" t="28227" r="19010" b="11266"/>
          <a:stretch/>
        </p:blipFill>
        <p:spPr bwMode="auto">
          <a:xfrm>
            <a:off x="1661" y="596582"/>
            <a:ext cx="8797958" cy="5708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7020272" y="5825231"/>
            <a:ext cx="2016224" cy="9313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822442" y="188640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42" t="41734" r="10452" b="29133"/>
          <a:stretch/>
        </p:blipFill>
        <p:spPr bwMode="auto">
          <a:xfrm>
            <a:off x="251520" y="4625465"/>
            <a:ext cx="5088194" cy="2131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782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87" t="27267" r="24459" b="7312"/>
          <a:stretch/>
        </p:blipFill>
        <p:spPr bwMode="auto">
          <a:xfrm>
            <a:off x="107503" y="252950"/>
            <a:ext cx="7178129" cy="6128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7020272" y="5689746"/>
            <a:ext cx="2016224" cy="93137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650458" y="188640"/>
            <a:ext cx="2411884" cy="1143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82" t="45346" r="9205" b="29637"/>
          <a:stretch/>
        </p:blipFill>
        <p:spPr bwMode="auto">
          <a:xfrm>
            <a:off x="-1712" y="4781895"/>
            <a:ext cx="4984955" cy="1830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277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5" t="15726" r="29722" b="18750"/>
          <a:stretch/>
        </p:blipFill>
        <p:spPr bwMode="auto">
          <a:xfrm>
            <a:off x="60763" y="116632"/>
            <a:ext cx="9050048" cy="674136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93341" y="1340768"/>
            <a:ext cx="5688632" cy="28083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участие !</a:t>
            </a:r>
            <a:endParaRPr lang="ru-RU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781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206</Words>
  <Application>Microsoft Office PowerPoint</Application>
  <PresentationFormat>Экран (4:3)</PresentationFormat>
  <Paragraphs>64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Экология – дело каждого</vt:lpstr>
      <vt:lpstr>1 Тур</vt:lpstr>
      <vt:lpstr>Презентация PowerPoint</vt:lpstr>
      <vt:lpstr>Презентация PowerPoint</vt:lpstr>
      <vt:lpstr>Презентация PowerPoint</vt:lpstr>
      <vt:lpstr>Презентация PowerPoint</vt:lpstr>
      <vt:lpstr> 2 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Экология – дело каждого</dc:title>
  <dc:creator>Кабинет 40</dc:creator>
  <cp:lastModifiedBy>Кабинет 40</cp:lastModifiedBy>
  <cp:revision>14</cp:revision>
  <dcterms:created xsi:type="dcterms:W3CDTF">2022-11-29T11:31:03Z</dcterms:created>
  <dcterms:modified xsi:type="dcterms:W3CDTF">2022-11-29T13:55:51Z</dcterms:modified>
</cp:coreProperties>
</file>