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88" r:id="rId9"/>
    <p:sldId id="281" r:id="rId10"/>
    <p:sldId id="282" r:id="rId11"/>
    <p:sldId id="283" r:id="rId12"/>
    <p:sldId id="284" r:id="rId13"/>
    <p:sldId id="285" r:id="rId14"/>
    <p:sldId id="286" r:id="rId15"/>
    <p:sldId id="289" r:id="rId16"/>
    <p:sldId id="290" r:id="rId17"/>
    <p:sldId id="291" r:id="rId18"/>
    <p:sldId id="292" r:id="rId19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алерий Курганский" initials="ВК" lastIdx="1" clrIdx="0">
    <p:extLst>
      <p:ext uri="{19B8F6BF-5375-455C-9EA6-DF929625EA0E}">
        <p15:presenceInfo xmlns="" xmlns:p15="http://schemas.microsoft.com/office/powerpoint/2012/main" userId="31f53b5502aea9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366A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08"/>
    <p:restoredTop sz="95865"/>
  </p:normalViewPr>
  <p:slideViewPr>
    <p:cSldViewPr snapToGrid="0" snapToObjects="1">
      <p:cViewPr varScale="1">
        <p:scale>
          <a:sx n="69" d="100"/>
          <a:sy n="69" d="100"/>
        </p:scale>
        <p:origin x="-536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Валерий Курганский" userId="31f53b5502aea94b" providerId="LiveId" clId="{BD8E2890-F72F-45EA-8E64-6DAD719B67D8}"/>
    <pc:docChg chg="undo redo custSel modSld">
      <pc:chgData name="Валерий Курганский" userId="31f53b5502aea94b" providerId="LiveId" clId="{BD8E2890-F72F-45EA-8E64-6DAD719B67D8}" dt="2024-09-22T10:16:07.523" v="926" actId="21"/>
      <pc:docMkLst>
        <pc:docMk/>
      </pc:docMkLst>
      <pc:sldChg chg="addSp delSp modSp mod">
        <pc:chgData name="Валерий Курганский" userId="31f53b5502aea94b" providerId="LiveId" clId="{BD8E2890-F72F-45EA-8E64-6DAD719B67D8}" dt="2024-09-22T10:13:56.642" v="903" actId="21"/>
        <pc:sldMkLst>
          <pc:docMk/>
          <pc:sldMk cId="139935389" sldId="256"/>
        </pc:sldMkLst>
        <pc:spChg chg="mod">
          <ac:chgData name="Валерий Курганский" userId="31f53b5502aea94b" providerId="LiveId" clId="{BD8E2890-F72F-45EA-8E64-6DAD719B67D8}" dt="2024-09-22T09:24:32.753" v="112" actId="1076"/>
          <ac:spMkLst>
            <pc:docMk/>
            <pc:sldMk cId="139935389" sldId="256"/>
            <ac:spMk id="2" creationId="{91057F81-200C-8A48-BB2C-87B1A800BEE6}"/>
          </ac:spMkLst>
        </pc:spChg>
        <pc:spChg chg="mod">
          <ac:chgData name="Валерий Курганский" userId="31f53b5502aea94b" providerId="LiveId" clId="{BD8E2890-F72F-45EA-8E64-6DAD719B67D8}" dt="2024-09-22T09:26:09.565" v="120" actId="313"/>
          <ac:spMkLst>
            <pc:docMk/>
            <pc:sldMk cId="139935389" sldId="256"/>
            <ac:spMk id="3" creationId="{2D789EC6-7916-F442-A569-150ECE249F77}"/>
          </ac:spMkLst>
        </pc:spChg>
        <pc:graphicFrameChg chg="add del mod modGraphic">
          <ac:chgData name="Валерий Курганский" userId="31f53b5502aea94b" providerId="LiveId" clId="{BD8E2890-F72F-45EA-8E64-6DAD719B67D8}" dt="2024-09-22T10:13:56.642" v="903" actId="21"/>
          <ac:graphicFrameMkLst>
            <pc:docMk/>
            <pc:sldMk cId="139935389" sldId="256"/>
            <ac:graphicFrameMk id="5" creationId="{298618AA-793A-44E0-9955-E084670C986E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4:18.543" v="911" actId="21"/>
        <pc:sldMkLst>
          <pc:docMk/>
          <pc:sldMk cId="2636528148" sldId="264"/>
        </pc:sldMkLst>
        <pc:spChg chg="add del mod">
          <ac:chgData name="Валерий Курганский" userId="31f53b5502aea94b" providerId="LiveId" clId="{BD8E2890-F72F-45EA-8E64-6DAD719B67D8}" dt="2024-09-22T10:14:15.281" v="910" actId="14100"/>
          <ac:spMkLst>
            <pc:docMk/>
            <pc:sldMk cId="2636528148" sldId="264"/>
            <ac:spMk id="2" creationId="{F6A68E70-C384-4283-AB64-3CFFACE4EBA7}"/>
          </ac:spMkLst>
        </pc:spChg>
        <pc:spChg chg="add del mod">
          <ac:chgData name="Валерий Курганский" userId="31f53b5502aea94b" providerId="LiveId" clId="{BD8E2890-F72F-45EA-8E64-6DAD719B67D8}" dt="2024-09-22T10:14:06.450" v="906" actId="21"/>
          <ac:spMkLst>
            <pc:docMk/>
            <pc:sldMk cId="2636528148" sldId="264"/>
            <ac:spMk id="8" creationId="{1F8D80A4-6508-40AD-AA1C-22E2E1278C56}"/>
          </ac:spMkLst>
        </pc:spChg>
        <pc:spChg chg="add del mod">
          <ac:chgData name="Валерий Курганский" userId="31f53b5502aea94b" providerId="LiveId" clId="{BD8E2890-F72F-45EA-8E64-6DAD719B67D8}" dt="2024-09-22T10:14:10.348" v="908" actId="21"/>
          <ac:spMkLst>
            <pc:docMk/>
            <pc:sldMk cId="2636528148" sldId="264"/>
            <ac:spMk id="10" creationId="{742C7D3A-1A13-45D6-87F0-FB0624EB2A84}"/>
          </ac:spMkLst>
        </pc:spChg>
        <pc:graphicFrameChg chg="add del mod modGraphic">
          <ac:chgData name="Валерий Курганский" userId="31f53b5502aea94b" providerId="LiveId" clId="{BD8E2890-F72F-45EA-8E64-6DAD719B67D8}" dt="2024-09-22T10:14:18.543" v="911" actId="21"/>
          <ac:graphicFrameMkLst>
            <pc:docMk/>
            <pc:sldMk cId="2636528148" sldId="264"/>
            <ac:graphicFrameMk id="4" creationId="{D812F0EF-C65A-46B9-B2C5-3BDB88D5DC7B}"/>
          </ac:graphicFrameMkLst>
        </pc:graphicFrameChg>
        <pc:picChg chg="mod">
          <ac:chgData name="Валерий Курганский" userId="31f53b5502aea94b" providerId="LiveId" clId="{BD8E2890-F72F-45EA-8E64-6DAD719B67D8}" dt="2024-09-22T10:14:00.812" v="904" actId="1076"/>
          <ac:picMkLst>
            <pc:docMk/>
            <pc:sldMk cId="2636528148" sldId="264"/>
            <ac:picMk id="7" creationId="{18D23984-BA26-4863-93BD-2773D9055841}"/>
          </ac:picMkLst>
        </pc:picChg>
      </pc:sldChg>
      <pc:sldChg chg="addSp modSp mod">
        <pc:chgData name="Валерий Курганский" userId="31f53b5502aea94b" providerId="LiveId" clId="{BD8E2890-F72F-45EA-8E64-6DAD719B67D8}" dt="2024-09-22T10:07:47.017" v="295" actId="14861"/>
        <pc:sldMkLst>
          <pc:docMk/>
          <pc:sldMk cId="3323504526" sldId="265"/>
        </pc:sldMkLst>
        <pc:graphicFrameChg chg="add mod modGraphic">
          <ac:chgData name="Валерий Курганский" userId="31f53b5502aea94b" providerId="LiveId" clId="{BD8E2890-F72F-45EA-8E64-6DAD719B67D8}" dt="2024-09-22T10:07:47.017" v="295" actId="14861"/>
          <ac:graphicFrameMkLst>
            <pc:docMk/>
            <pc:sldMk cId="3323504526" sldId="265"/>
            <ac:graphicFrameMk id="4" creationId="{E24F3A83-6FF9-47A8-A221-6971D885C457}"/>
          </ac:graphicFrameMkLst>
        </pc:graphicFrameChg>
      </pc:sldChg>
      <pc:sldChg chg="addSp delSp modSp mod addCm delCm">
        <pc:chgData name="Валерий Курганский" userId="31f53b5502aea94b" providerId="LiveId" clId="{BD8E2890-F72F-45EA-8E64-6DAD719B67D8}" dt="2024-09-22T10:15:19.959" v="915" actId="21"/>
        <pc:sldMkLst>
          <pc:docMk/>
          <pc:sldMk cId="1490941781" sldId="266"/>
        </pc:sldMkLst>
        <pc:graphicFrameChg chg="add del mod modGraphic">
          <ac:chgData name="Валерий Курганский" userId="31f53b5502aea94b" providerId="LiveId" clId="{BD8E2890-F72F-45EA-8E64-6DAD719B67D8}" dt="2024-09-22T10:15:19.959" v="915" actId="21"/>
          <ac:graphicFrameMkLst>
            <pc:docMk/>
            <pc:sldMk cId="1490941781" sldId="266"/>
            <ac:graphicFrameMk id="3" creationId="{E64E6D20-1A0F-4D07-87D0-3CC7F724F2B4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5:32.811" v="919" actId="21"/>
        <pc:sldMkLst>
          <pc:docMk/>
          <pc:sldMk cId="1591524668" sldId="267"/>
        </pc:sldMkLst>
        <pc:spChg chg="add del">
          <ac:chgData name="Валерий Курганский" userId="31f53b5502aea94b" providerId="LiveId" clId="{BD8E2890-F72F-45EA-8E64-6DAD719B67D8}" dt="2024-09-22T10:15:30" v="918" actId="21"/>
          <ac:spMkLst>
            <pc:docMk/>
            <pc:sldMk cId="1591524668" sldId="267"/>
            <ac:spMk id="2" creationId="{1AE4EC2D-9900-40B0-AEF5-F35D2C24358D}"/>
          </ac:spMkLst>
        </pc:spChg>
        <pc:spChg chg="add del mod">
          <ac:chgData name="Валерий Курганский" userId="31f53b5502aea94b" providerId="LiveId" clId="{BD8E2890-F72F-45EA-8E64-6DAD719B67D8}" dt="2024-09-22T10:15:30" v="918" actId="21"/>
          <ac:spMkLst>
            <pc:docMk/>
            <pc:sldMk cId="1591524668" sldId="267"/>
            <ac:spMk id="8" creationId="{FF5E4122-0E4C-45D5-BEF8-4CBB80EB96D9}"/>
          </ac:spMkLst>
        </pc:spChg>
        <pc:graphicFrameChg chg="add del mod modGraphic">
          <ac:chgData name="Валерий Курганский" userId="31f53b5502aea94b" providerId="LiveId" clId="{BD8E2890-F72F-45EA-8E64-6DAD719B67D8}" dt="2024-09-22T10:15:32.811" v="919" actId="21"/>
          <ac:graphicFrameMkLst>
            <pc:docMk/>
            <pc:sldMk cId="1591524668" sldId="267"/>
            <ac:graphicFrameMk id="6" creationId="{0CD02A9E-A1D0-4ABC-ABA1-B3E285117BB7}"/>
          </ac:graphicFrameMkLst>
        </pc:graphicFrameChg>
        <pc:picChg chg="add del mod">
          <ac:chgData name="Валерий Курганский" userId="31f53b5502aea94b" providerId="LiveId" clId="{BD8E2890-F72F-45EA-8E64-6DAD719B67D8}" dt="2024-09-22T10:15:30" v="918" actId="21"/>
          <ac:picMkLst>
            <pc:docMk/>
            <pc:sldMk cId="1591524668" sldId="267"/>
            <ac:picMk id="5" creationId="{F46E5A96-439F-471D-8B2E-7564F2438F4E}"/>
          </ac:picMkLst>
        </pc:picChg>
      </pc:sldChg>
      <pc:sldChg chg="addSp delSp modSp mod">
        <pc:chgData name="Валерий Курганский" userId="31f53b5502aea94b" providerId="LiveId" clId="{BD8E2890-F72F-45EA-8E64-6DAD719B67D8}" dt="2024-09-22T10:14:41.135" v="914" actId="21"/>
        <pc:sldMkLst>
          <pc:docMk/>
          <pc:sldMk cId="2014668020" sldId="268"/>
        </pc:sldMkLst>
        <pc:spChg chg="add del">
          <ac:chgData name="Валерий Курганский" userId="31f53b5502aea94b" providerId="LiveId" clId="{BD8E2890-F72F-45EA-8E64-6DAD719B67D8}" dt="2024-09-22T10:14:35.433" v="913" actId="21"/>
          <ac:spMkLst>
            <pc:docMk/>
            <pc:sldMk cId="2014668020" sldId="268"/>
            <ac:spMk id="2" creationId="{95ED337E-5AF6-4ECC-8C06-0D3BE8D0E4A3}"/>
          </ac:spMkLst>
        </pc:spChg>
        <pc:spChg chg="add del">
          <ac:chgData name="Валерий Курганский" userId="31f53b5502aea94b" providerId="LiveId" clId="{BD8E2890-F72F-45EA-8E64-6DAD719B67D8}" dt="2024-09-22T10:14:35.433" v="913" actId="21"/>
          <ac:spMkLst>
            <pc:docMk/>
            <pc:sldMk cId="2014668020" sldId="268"/>
            <ac:spMk id="3" creationId="{6BA68EE2-CBD6-4A18-944D-54E65992839E}"/>
          </ac:spMkLst>
        </pc:spChg>
        <pc:spChg chg="add del mod">
          <ac:chgData name="Валерий Курганский" userId="31f53b5502aea94b" providerId="LiveId" clId="{BD8E2890-F72F-45EA-8E64-6DAD719B67D8}" dt="2024-09-22T10:14:35.433" v="913" actId="21"/>
          <ac:spMkLst>
            <pc:docMk/>
            <pc:sldMk cId="2014668020" sldId="268"/>
            <ac:spMk id="8" creationId="{9D884D45-FBDA-41DB-A6CD-BB1EB919D89D}"/>
          </ac:spMkLst>
        </pc:spChg>
        <pc:spChg chg="add del mod">
          <ac:chgData name="Валерий Курганский" userId="31f53b5502aea94b" providerId="LiveId" clId="{BD8E2890-F72F-45EA-8E64-6DAD719B67D8}" dt="2024-09-22T10:14:35.433" v="913" actId="21"/>
          <ac:spMkLst>
            <pc:docMk/>
            <pc:sldMk cId="2014668020" sldId="268"/>
            <ac:spMk id="10" creationId="{4785891A-AC49-44A5-B4B4-644614C1FF1E}"/>
          </ac:spMkLst>
        </pc:spChg>
        <pc:graphicFrameChg chg="add del mod modGraphic">
          <ac:chgData name="Валерий Курганский" userId="31f53b5502aea94b" providerId="LiveId" clId="{BD8E2890-F72F-45EA-8E64-6DAD719B67D8}" dt="2024-09-22T10:14:41.135" v="914" actId="21"/>
          <ac:graphicFrameMkLst>
            <pc:docMk/>
            <pc:sldMk cId="2014668020" sldId="268"/>
            <ac:graphicFrameMk id="6" creationId="{F5E4DC35-FE27-4DD9-9A1B-3064778C969E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5:43.573" v="921" actId="21"/>
        <pc:sldMkLst>
          <pc:docMk/>
          <pc:sldMk cId="3708101781" sldId="269"/>
        </pc:sldMkLst>
        <pc:graphicFrameChg chg="add del mod modGraphic">
          <ac:chgData name="Валерий Курганский" userId="31f53b5502aea94b" providerId="LiveId" clId="{BD8E2890-F72F-45EA-8E64-6DAD719B67D8}" dt="2024-09-22T10:15:43.573" v="921" actId="21"/>
          <ac:graphicFrameMkLst>
            <pc:docMk/>
            <pc:sldMk cId="3708101781" sldId="269"/>
            <ac:graphicFrameMk id="6" creationId="{A914FE83-6175-4124-A38D-8853FC463C0C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5:48.977" v="922" actId="21"/>
        <pc:sldMkLst>
          <pc:docMk/>
          <pc:sldMk cId="1650291745" sldId="270"/>
        </pc:sldMkLst>
        <pc:graphicFrameChg chg="add del mod modGraphic">
          <ac:chgData name="Валерий Курганский" userId="31f53b5502aea94b" providerId="LiveId" clId="{BD8E2890-F72F-45EA-8E64-6DAD719B67D8}" dt="2024-09-22T10:15:48.977" v="922" actId="21"/>
          <ac:graphicFrameMkLst>
            <pc:docMk/>
            <pc:sldMk cId="1650291745" sldId="270"/>
            <ac:graphicFrameMk id="5" creationId="{EAB0F01B-32F9-4F4D-AA0F-DB25782EE5FE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5:53.754" v="923" actId="21"/>
        <pc:sldMkLst>
          <pc:docMk/>
          <pc:sldMk cId="2448969028" sldId="271"/>
        </pc:sldMkLst>
        <pc:graphicFrameChg chg="add del mod modGraphic">
          <ac:chgData name="Валерий Курганский" userId="31f53b5502aea94b" providerId="LiveId" clId="{BD8E2890-F72F-45EA-8E64-6DAD719B67D8}" dt="2024-09-22T10:15:53.754" v="923" actId="21"/>
          <ac:graphicFrameMkLst>
            <pc:docMk/>
            <pc:sldMk cId="2448969028" sldId="271"/>
            <ac:graphicFrameMk id="8" creationId="{0D615248-D337-4906-8467-85CDFB21CCCF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5:58.889" v="924" actId="21"/>
        <pc:sldMkLst>
          <pc:docMk/>
          <pc:sldMk cId="3884924746" sldId="272"/>
        </pc:sldMkLst>
        <pc:graphicFrameChg chg="add del mod modGraphic">
          <ac:chgData name="Валерий Курганский" userId="31f53b5502aea94b" providerId="LiveId" clId="{BD8E2890-F72F-45EA-8E64-6DAD719B67D8}" dt="2024-09-22T10:15:58.889" v="924" actId="21"/>
          <ac:graphicFrameMkLst>
            <pc:docMk/>
            <pc:sldMk cId="3884924746" sldId="272"/>
            <ac:graphicFrameMk id="6" creationId="{7799CB00-EE57-404B-BC30-4E15BE1DC1A9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5:38.361" v="920" actId="21"/>
        <pc:sldMkLst>
          <pc:docMk/>
          <pc:sldMk cId="1092240215" sldId="273"/>
        </pc:sldMkLst>
        <pc:graphicFrameChg chg="add del mod modGraphic">
          <ac:chgData name="Валерий Курганский" userId="31f53b5502aea94b" providerId="LiveId" clId="{BD8E2890-F72F-45EA-8E64-6DAD719B67D8}" dt="2024-09-22T10:15:38.361" v="920" actId="21"/>
          <ac:graphicFrameMkLst>
            <pc:docMk/>
            <pc:sldMk cId="1092240215" sldId="273"/>
            <ac:graphicFrameMk id="5" creationId="{9A1C51CF-2337-40F8-B211-A40578BBAC8F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6:03.122" v="925" actId="21"/>
        <pc:sldMkLst>
          <pc:docMk/>
          <pc:sldMk cId="2058050456" sldId="274"/>
        </pc:sldMkLst>
        <pc:graphicFrameChg chg="add del mod modGraphic">
          <ac:chgData name="Валерий Курганский" userId="31f53b5502aea94b" providerId="LiveId" clId="{BD8E2890-F72F-45EA-8E64-6DAD719B67D8}" dt="2024-09-22T10:16:03.122" v="925" actId="21"/>
          <ac:graphicFrameMkLst>
            <pc:docMk/>
            <pc:sldMk cId="2058050456" sldId="274"/>
            <ac:graphicFrameMk id="3" creationId="{4465399F-A902-4C34-94E6-908424B9066B}"/>
          </ac:graphicFrameMkLst>
        </pc:graphicFrameChg>
      </pc:sldChg>
      <pc:sldChg chg="addSp delSp modSp mod">
        <pc:chgData name="Валерий Курганский" userId="31f53b5502aea94b" providerId="LiveId" clId="{BD8E2890-F72F-45EA-8E64-6DAD719B67D8}" dt="2024-09-22T10:16:07.523" v="926" actId="21"/>
        <pc:sldMkLst>
          <pc:docMk/>
          <pc:sldMk cId="2333773566" sldId="275"/>
        </pc:sldMkLst>
        <pc:graphicFrameChg chg="add del mod modGraphic">
          <ac:chgData name="Валерий Курганский" userId="31f53b5502aea94b" providerId="LiveId" clId="{BD8E2890-F72F-45EA-8E64-6DAD719B67D8}" dt="2024-09-22T10:16:07.523" v="926" actId="21"/>
          <ac:graphicFrameMkLst>
            <pc:docMk/>
            <pc:sldMk cId="2333773566" sldId="275"/>
            <ac:graphicFrameMk id="3" creationId="{9756D176-923E-4F33-B1C2-2A5844677428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F05821-35F4-664A-BE0A-36B606CECB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69C990A-D120-874B-869D-CFC9142F37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DF167F-CCC8-D14E-9E56-7F9CF5A3CC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938A366-9273-3D48-9686-65310B124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A42A0E4-0010-E64C-8208-CE75322C0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A33218C-8009-2049-B631-D205DAEECC0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380" r="2297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5390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86FAF3F-9017-194C-BB41-45EF7C16F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5D417B0-211C-3C48-A039-318B787056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948B343-F291-C944-98B2-1AB32AC09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05EF896-3D61-D645-A725-F5CB162D0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910FA25-2DF3-9C43-8EB5-CB5E1D8D8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815125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5BF73FE-C7E8-BE46-B425-87B3096D8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7FF0DB5-8443-5048-8A8D-07040FFE5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1282036-30FF-C14E-9750-5E8F68FD4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EFB5F52-CD17-8244-B0E3-726371414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BC0CD00-93EC-5748-9BCC-8D6580DC4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830054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78250E7-4087-5840-B45E-B45CA898F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0F92118-0B42-F046-8C3B-80AF800805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7E0BE31C-AD3F-6D43-97F0-D48D44C1A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D6C5F74-AD6E-E54F-BDCA-0E74BB08F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4D834EC-1EAA-9747-9046-337F13DAE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9549EDF-CC01-A349-8B0D-5E04A96FB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339287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E6C439-3EAD-2541-8127-BA42E4FF8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CFBF6F1-F894-B34C-9383-EBD511425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4844F63-88A0-2B4A-A521-318729A885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46FDF6BD-3EE5-774A-B085-2368AF7616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3BF3BC1-5243-DE49-BF81-F362A91C58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C88BFD2D-0AEF-444F-94B3-AC4244DF9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79C67D4-C528-0A47-AED8-61FACB384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3331B15B-4BFD-D840-B897-F8600B276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912278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A5F8C2F-C481-1042-B700-81359DC5B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F3096DB7-F90F-0048-9C26-A11D7641C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AA4B12FC-296F-F04C-A8C7-894A89D99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59DAA3FD-2661-0F44-A182-28E757463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985441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7DCD6A15-FE24-0349-A175-F31F580A0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FD00C140-CA1C-B14B-89A5-C59EAA27A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FEB53AD-3D4B-B845-8952-3A2748D54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539273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CF7D21F-45A3-3741-86F9-8C1F98B5C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B725CE2-C230-D94F-B755-25F4E857A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3C22832B-FA75-E04E-A04C-474EA7DF43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E6080683-2B59-D34B-B656-3B3B6A8C0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1D1A743-E9C2-DA40-9A59-B97FAD885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D69FCB9-9405-2742-A1ED-4AB033417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546823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43DA031-CA56-BC40-A745-1BE83A7CE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7BE947D-161F-F249-B064-BB7EC06031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1BBE07DB-E949-9240-B8ED-AD4D595B90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B76E70A-6E62-204C-AA02-1E9EFBC5E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8FBF2EC-1744-3F46-82E8-50CCE0B66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EE4ECDD-6DA2-554A-9E8F-A4D3A86FD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979884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DB9ED4-003B-9843-A921-CBE05D741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A0C71EE-AD81-B744-A1D1-8929572555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DD6B30F-D653-424D-9C4A-267B177C3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5B4EC22-1F42-AB47-AA03-5EAF26351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629BCB8-DB8E-F841-8DCF-13F8CF1AB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613909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796BE04-57B7-A44C-8FC9-6DC8239F3B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F2DADB3-2230-ED46-943D-2E0647D5C6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A3082E3-3BBC-DC4C-BA70-C6EAD992B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734F7A4-5536-9E49-A688-1019E3B43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8D37F6-32B8-FA49-910B-D965370EF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56729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46709B1F-2989-D443-BC6D-A062541DDA4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/>
          <a:srcRect l="2228" r="3012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D32CC0C3-FF49-BC49-9111-29CAF2D3E27B}"/>
              </a:ext>
            </a:extLst>
          </p:cNvPr>
          <p:cNvSpPr/>
          <p:nvPr userDrawn="1"/>
        </p:nvSpPr>
        <p:spPr>
          <a:xfrm>
            <a:off x="1213104" y="4773168"/>
            <a:ext cx="9418320" cy="20848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8F0301D-CEA0-0C49-97FB-36F6BEABA5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7B326-3242-9E40-A077-FAEEB0A3B4D3}" type="datetimeFigureOut">
              <a:rPr lang="uk-UA" smtClean="0"/>
              <a:pPr/>
              <a:t>04.03.2025</a:t>
            </a:fld>
            <a:endParaRPr lang="uk-U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2E8193E-D0C5-1E45-8058-A9B101B131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D32DF1C-F4F5-D541-8FD9-D7E0AE3216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69D71-BD86-AA4B-8D8A-43503DE87680}" type="slidenum">
              <a:rPr lang="uk-UA" smtClean="0"/>
              <a:pPr/>
              <a:t>‹#›</a:t>
            </a:fld>
            <a:endParaRPr lang="uk-UA" dirty="0"/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86F7B95E-4FAA-AB44-A95E-D6F5D4D36DD3}"/>
              </a:ext>
            </a:extLst>
          </p:cNvPr>
          <p:cNvSpPr/>
          <p:nvPr userDrawn="1"/>
        </p:nvSpPr>
        <p:spPr>
          <a:xfrm>
            <a:off x="0" y="0"/>
            <a:ext cx="941832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C6A9DD1C-6FEC-C24E-A774-219C9E04A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5397"/>
            <a:ext cx="10515600" cy="9333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uk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8E78120E-55DD-D847-AC3E-EDBF1E4D1B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9016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2366AC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2036" y="285751"/>
            <a:ext cx="8639464" cy="1136649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Государственное областное бюджетное профессиональное образовательное учреждение </a:t>
            </a:r>
            <a:b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Грязинский</a:t>
            </a:r>
            <a:r>
              <a:rPr lang="ru-RU" sz="24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технический колледж»</a:t>
            </a:r>
            <a:r>
              <a:rPr lang="ru-RU" b="0" kern="1200" dirty="0" smtClean="0">
                <a:solidFill>
                  <a:schemeClr val="tx1"/>
                </a:solidFill>
                <a:effectLst/>
                <a:latin typeface="Caviar Dreams" panose="020B0402020204020504" pitchFamily="34" charset="0"/>
              </a:rPr>
              <a:t/>
            </a:r>
            <a:br>
              <a:rPr lang="ru-RU" b="0" kern="1200" dirty="0" smtClean="0">
                <a:solidFill>
                  <a:schemeClr val="tx1"/>
                </a:solidFill>
                <a:effectLst/>
                <a:latin typeface="Caviar Dreams" panose="020B0402020204020504" pitchFamily="34" charset="0"/>
              </a:rPr>
            </a:br>
            <a:r>
              <a:rPr lang="ru-RU" sz="2000" b="0" kern="1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Специальность 08.02.01 Строительство и эксплуатация зданий и сооружений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48563" y="2558473"/>
            <a:ext cx="6943437" cy="10001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Тема: «Погрузоразгрузочные машины»</a:t>
            </a:r>
          </a:p>
          <a:p>
            <a:pPr eaLnBrk="1" hangingPunct="1"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МДК 01.02 Проект производства работ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 smtClean="0"/>
          </a:p>
        </p:txBody>
      </p:sp>
      <p:sp>
        <p:nvSpPr>
          <p:cNvPr id="3076" name="Прямоугольник 3"/>
          <p:cNvSpPr>
            <a:spLocks noChangeArrowheads="1"/>
          </p:cNvSpPr>
          <p:nvPr/>
        </p:nvSpPr>
        <p:spPr bwMode="auto">
          <a:xfrm>
            <a:off x="8801677" y="5934670"/>
            <a:ext cx="319982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Выполнил: преподаватель специальных дисциплин Сиротина Дарья Ивановна</a:t>
            </a:r>
          </a:p>
        </p:txBody>
      </p:sp>
      <p:sp>
        <p:nvSpPr>
          <p:cNvPr id="3077" name="Прямоугольник 4"/>
          <p:cNvSpPr>
            <a:spLocks noChangeArrowheads="1"/>
          </p:cNvSpPr>
          <p:nvPr/>
        </p:nvSpPr>
        <p:spPr bwMode="auto">
          <a:xfrm>
            <a:off x="5837382" y="6440545"/>
            <a:ext cx="1038554" cy="34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г. Грязи. </a:t>
            </a:r>
          </a:p>
        </p:txBody>
      </p:sp>
      <p:sp>
        <p:nvSpPr>
          <p:cNvPr id="8" name="Шестиугольник 4"/>
          <p:cNvSpPr/>
          <p:nvPr/>
        </p:nvSpPr>
        <p:spPr bwMode="auto">
          <a:xfrm>
            <a:off x="1445684" y="3903663"/>
            <a:ext cx="1335616" cy="115411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34290" tIns="34290" rIns="34290" bIns="34290" spcCol="1270" anchor="ctr"/>
          <a:lstStyle/>
          <a:p>
            <a:pPr algn="ctr" defTabSz="400050">
              <a:lnSpc>
                <a:spcPct val="90000"/>
              </a:lnSpc>
              <a:spcAft>
                <a:spcPct val="35000"/>
              </a:spcAft>
              <a:defRPr/>
            </a:pPr>
            <a:endParaRPr lang="ru-RU" sz="900" dirty="0">
              <a:latin typeface="Caviar Dreams" panose="020B0402020204020504" pitchFamily="34" charset="0"/>
            </a:endParaRPr>
          </a:p>
        </p:txBody>
      </p:sp>
      <p:pic>
        <p:nvPicPr>
          <p:cNvPr id="3079" name="Picture 7" descr="fuchs-mhl-4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" y="4535055"/>
            <a:ext cx="3820403" cy="2076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2500" y="785813"/>
            <a:ext cx="10363200" cy="107156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Актуализация опорных знаний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r>
              <a:rPr lang="ru-RU" dirty="0" smtClean="0">
                <a:solidFill>
                  <a:srgbClr val="FFCC00"/>
                </a:solidFill>
              </a:rPr>
              <a:t/>
            </a:r>
            <a:br>
              <a:rPr lang="ru-RU" dirty="0" smtClean="0">
                <a:solidFill>
                  <a:srgbClr val="FFCC00"/>
                </a:solidFill>
              </a:rPr>
            </a:br>
            <a:endParaRPr lang="ru-RU" dirty="0">
              <a:solidFill>
                <a:srgbClr val="FFCC00"/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828800" y="714375"/>
            <a:ext cx="103632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endParaRPr lang="ru-RU" sz="4400" b="1" kern="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762000" y="2253673"/>
            <a:ext cx="10363200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>
              <a:defRPr/>
            </a:pP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2400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2400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endParaRPr lang="ru-RU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endParaRPr lang="ru-RU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endParaRPr lang="ru-RU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endParaRPr lang="ru-RU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2600" kern="0" dirty="0">
                <a:latin typeface="Times New Roman" pitchFamily="18" charset="0"/>
                <a:ea typeface="+mj-ea"/>
                <a:cs typeface="Times New Roman" pitchFamily="18" charset="0"/>
              </a:rPr>
              <a:t>1. Что включает </a:t>
            </a:r>
            <a:r>
              <a:rPr lang="ru-RU" sz="2600" kern="0" dirty="0" err="1">
                <a:latin typeface="Times New Roman" pitchFamily="18" charset="0"/>
                <a:ea typeface="+mj-ea"/>
                <a:cs typeface="Times New Roman" pitchFamily="18" charset="0"/>
              </a:rPr>
              <a:t>всебя</a:t>
            </a:r>
            <a:r>
              <a:rPr lang="ru-RU" sz="2600" kern="0" dirty="0">
                <a:latin typeface="Times New Roman" pitchFamily="18" charset="0"/>
                <a:ea typeface="+mj-ea"/>
                <a:cs typeface="Times New Roman" pitchFamily="18" charset="0"/>
              </a:rPr>
              <a:t> понятие строительная машина.</a:t>
            </a:r>
          </a:p>
          <a:p>
            <a:pPr algn="just">
              <a:defRPr/>
            </a:pPr>
            <a:endParaRPr lang="ru-RU" sz="2600" kern="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2600" kern="0" dirty="0">
                <a:latin typeface="Times New Roman" pitchFamily="18" charset="0"/>
                <a:ea typeface="+mj-ea"/>
                <a:cs typeface="Times New Roman" pitchFamily="18" charset="0"/>
              </a:rPr>
              <a:t>2. По каким признакам классифицируются машины.</a:t>
            </a:r>
          </a:p>
          <a:p>
            <a:pPr algn="just">
              <a:defRPr/>
            </a:pPr>
            <a:endParaRPr lang="ru-RU" sz="2600" kern="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26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3. Какие </a:t>
            </a:r>
            <a:r>
              <a:rPr lang="ru-RU" sz="2600" kern="0" dirty="0">
                <a:latin typeface="Times New Roman" pitchFamily="18" charset="0"/>
                <a:ea typeface="+mj-ea"/>
                <a:cs typeface="Times New Roman" pitchFamily="18" charset="0"/>
              </a:rPr>
              <a:t>требования предъявляются к строительным машинам.</a:t>
            </a:r>
          </a:p>
          <a:p>
            <a:pPr algn="just">
              <a:defRPr/>
            </a:pPr>
            <a:endParaRPr lang="ru-RU" sz="2600" kern="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2600" kern="0" dirty="0">
                <a:latin typeface="Times New Roman" pitchFamily="18" charset="0"/>
                <a:ea typeface="+mj-ea"/>
                <a:cs typeface="Times New Roman" pitchFamily="18" charset="0"/>
              </a:rPr>
              <a:t>4. Что означает производительность строительных машин.</a:t>
            </a:r>
          </a:p>
          <a:p>
            <a:pPr algn="just">
              <a:defRPr/>
            </a:pPr>
            <a:endParaRPr lang="ru-RU" sz="2400" kern="0" dirty="0">
              <a:solidFill>
                <a:srgbClr val="FFC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ru-RU" sz="4400" b="1" kern="0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ru-RU" sz="4400" b="1" kern="0" dirty="0">
              <a:solidFill>
                <a:srgbClr val="FFCC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Цель: Изучить виды погрузоразгрузочных машин. Эффективность и область применения 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27051" y="1600200"/>
            <a:ext cx="11055349" cy="50688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pic>
        <p:nvPicPr>
          <p:cNvPr id="5124" name="Picture 7" descr="353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3200" y="1188720"/>
            <a:ext cx="5075382" cy="2980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9" descr="71cef4e2d21eb29a05dda9c027c9710a-lar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124" y="1188720"/>
            <a:ext cx="4636076" cy="256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1" descr="19846264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35275" y="3826931"/>
            <a:ext cx="4397085" cy="2842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Изучение нового материала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62000" y="1285874"/>
            <a:ext cx="9804400" cy="55721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   Сегодня практически все отрасли производства, строительства требуют подъема и перемещения грузов различного назначения. Механизированные средства заменяют ручной труд, и благодаря подъемно-транспортному оборудованию грузы легко перемещаются на разных этапах работы, от производства до складирования.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   Перед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подъёмнотранспортным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машиностроением поставлена задача широкого внедрения комплексной механизации и автоматизации производственных процессов, ликвидации ручных погрузочно-разгрузочных работ и исключения тяжелого ручного труда при выполнении основных и вспомогательных производственных операций.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253" y="489527"/>
            <a:ext cx="9933130" cy="5514109"/>
          </a:xfrm>
        </p:spPr>
        <p:txBody>
          <a:bodyPr>
            <a:noAutofit/>
          </a:bodyPr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 К числу грузоподъемных машин относятся: домкраты, лебедки (тали), грузоподъемные краны и погрузчики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Грузоподъемные машины характеризуются основными параметрами : – грузоподъемностью, – скоростями движения отдельных механизмов, – режимом работы, – пролетом, – вылетом, – высотой подъема грузозахватного устройства.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600" b="1" dirty="0" smtClean="0">
                <a:solidFill>
                  <a:srgbClr val="2366AC"/>
                </a:solidFill>
                <a:latin typeface="Times New Roman" pitchFamily="18" charset="0"/>
                <a:cs typeface="Times New Roman" pitchFamily="18" charset="0"/>
              </a:rPr>
              <a:t>Классификация грузоподъемных машин</a:t>
            </a:r>
          </a:p>
          <a:p>
            <a:pPr algn="just" eaLnBrk="1" hangingPunct="1"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 зависимости от вида перегружаемого груза все машины разделяют на следующие виды: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штучных грузов (автокраны, автопогрузчики, тельферы);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навалочных грузов (экскаваторы, погрузчики);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порошкообразных грузов (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пневмоперегружатели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зерновых грузов (зернопогрузчики).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0501" y="428625"/>
            <a:ext cx="10144990" cy="6429375"/>
          </a:xfrm>
        </p:spPr>
        <p:txBody>
          <a:bodyPr>
            <a:normAutofit/>
          </a:bodyPr>
          <a:lstStyle/>
          <a:p>
            <a:pPr algn="just" eaLnBrk="1" hangingPunct="1"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 направлению перемещения груза машины и устройства делят на 4 группы: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горизонтального перемещения (механические лопаты);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наклонного перемещения (зернопогрузчики, транс­портеры, многоковшовые погрузчики);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вертикального перемещения (бункеры, нории);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для комбинированного перемещения (краны, авто-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электропогрузчики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 eaLnBrk="1" hangingPunct="1"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 степени универсальности ПРМ можно разделить на: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универсальные (они имеют несколько видов сменного ра­бочего оборудования и могут быть использованы для работы с различными грузами), и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- специальные, предназначенные для работы с грузами определенной категории (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свеклопогрузчики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зернопогрузчики).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500" y="1274618"/>
            <a:ext cx="9246755" cy="5150716"/>
          </a:xfrm>
        </p:spPr>
        <p:txBody>
          <a:bodyPr>
            <a:normAutofit/>
          </a:bodyPr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Погрузоразгрузочные машины характеризуются большим количеством параметров: грузоподъемность, масса, габариты, мощность силовой установки, скорость движения рабочего органа. При этом каждая машина имеет один или несколько параметров, которые являются основными, поскольку от них во многом зависит главный технико-эксплуатационный показатель работы машины – ее производительность. Параметр, в наибольшей степени определяющий производительность машины, является главным.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Производительность машины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38200" y="1413164"/>
            <a:ext cx="9469582" cy="4763799"/>
          </a:xfrm>
        </p:spPr>
        <p:txBody>
          <a:bodyPr>
            <a:normAutofit fontScale="92500" lnSpcReduction="10000"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Техническая производительность в отличие от расчетно-теоретической учитывает реальные условия эксплуатации (фак­тическую загрузку ковшей, фактическое использование грузо­подъемности, вид груза, квалификацию машиниста ПРМ);</a:t>
            </a:r>
          </a:p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Эксплуатационная производительность определяется из технической путем введения коэффициента использования машины по времени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ru-RU" baseline="-250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выборе ПРМ для работы в конкретных условиях рассматривают, прежде всего, их важнейший технико-эксплуатационный показатель – производительность, под которой понимается объем работы, выполненный машиной в единицу времени (измеряется обычно в т/ч или м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/ч) </a:t>
            </a:r>
          </a:p>
          <a:p>
            <a:pPr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Назначение и виды машин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838199" y="1214438"/>
            <a:ext cx="9746673" cy="5357812"/>
          </a:xfrm>
        </p:spPr>
        <p:txBody>
          <a:bodyPr/>
          <a:lstStyle/>
          <a:p>
            <a:pPr>
              <a:defRPr/>
            </a:pP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Погрузочно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– разгрузочные машины предназначены для погрузки грузов в транспортные средства и разгрузки их с транспортных средств 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Виды машин: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Одноковшовые погрузчики 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Многоковшовые погрузчики 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Вилочные погрузчики.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Фронтальные погрузчики.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Малогабаритный универсальный погрузчик.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Скребковый разгрузчик 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726767" y="1285875"/>
            <a:ext cx="5397211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Одноковшовый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погрузчик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762001" y="4071939"/>
            <a:ext cx="9277926" cy="2428875"/>
          </a:xfrm>
        </p:spPr>
        <p:txBody>
          <a:bodyPr>
            <a:normAutofit/>
          </a:bodyPr>
          <a:lstStyle/>
          <a:p>
            <a:pPr algn="just" eaLnBrk="1" hangingPunct="1"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Применяют в основном для погрузки-разгрузки, перемещения и складирования насыпных, мелкокусковых материалов и штучных грузов, а также для экскавации и погрузки в автосамосвалы. Основным рабочем органом является ковш.</a:t>
            </a:r>
          </a:p>
        </p:txBody>
      </p:sp>
      <p:pic>
        <p:nvPicPr>
          <p:cNvPr id="15363" name="Picture 5" descr="20081008150536"/>
          <p:cNvPicPr>
            <a:picLocks noChangeAspect="1" noChangeArrowheads="1"/>
          </p:cNvPicPr>
          <p:nvPr/>
        </p:nvPicPr>
        <p:blipFill>
          <a:blip r:embed="rId2"/>
          <a:srcRect l="4166" t="2779" r="4167" b="13867"/>
          <a:stretch>
            <a:fillRect/>
          </a:stretch>
        </p:blipFill>
        <p:spPr bwMode="auto">
          <a:xfrm>
            <a:off x="666751" y="571500"/>
            <a:ext cx="6060016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305550" y="1352767"/>
            <a:ext cx="4476750" cy="785812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Многоковшовые погрузчики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42070" y="3133725"/>
            <a:ext cx="97729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ru-RU" sz="24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600" kern="0" dirty="0">
                <a:latin typeface="Times New Roman" pitchFamily="18" charset="0"/>
                <a:cs typeface="Times New Roman" pitchFamily="18" charset="0"/>
              </a:rPr>
              <a:t>Многоковшовые погрузчики предназначены для зачерпывания насыпного груза ковшовым элеватором, установленным спереди самоходного шасси. Их применяют на базисных складах для перегрузки в основном песка, гравия, щебня, каменного угля и других грузов из штабеля в транспортные средства, в дорожном строительстве, когда погрузчик тянет за собой асфальтобетонный смеситель, загружая его песком и щебнем, подбираемыми ковшами с дороги.</a:t>
            </a:r>
          </a:p>
        </p:txBody>
      </p:sp>
      <p:pic>
        <p:nvPicPr>
          <p:cNvPr id="16388" name="Picture 5" descr="M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070" y="35720"/>
            <a:ext cx="5253567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573570" y="1524000"/>
            <a:ext cx="5010149" cy="1143000"/>
          </a:xfrm>
        </p:spPr>
        <p:txBody>
          <a:bodyPr/>
          <a:lstStyle/>
          <a:p>
            <a:pPr eaLnBrk="1" hangingPunct="1"/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>Вилочный погрузчик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85752" y="4000500"/>
            <a:ext cx="9550975" cy="2857500"/>
          </a:xfrm>
        </p:spPr>
        <p:txBody>
          <a:bodyPr>
            <a:normAutofit/>
          </a:bodyPr>
          <a:lstStyle/>
          <a:p>
            <a:pPr algn="just" eaLnBrk="1" hangingPunct="1"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Вилочные универсальные погрузчики (автопогрузчики) применяют для погрузочно-разгрузочных работ, транспортирования на небольшие расстояния и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штабелирования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штучных и пакетированных грузов на открытых площадках и дорогах с твердым покрытием при помощи вил и навесного оборудования.</a:t>
            </a:r>
          </a:p>
        </p:txBody>
      </p:sp>
      <p:pic>
        <p:nvPicPr>
          <p:cNvPr id="17412" name="Picture 5" descr="230_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3"/>
            <a:ext cx="5003994" cy="3433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477001" y="1333500"/>
            <a:ext cx="4171951" cy="93980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Фронтальный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погрузчик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90501" y="3325091"/>
            <a:ext cx="10132291" cy="3000375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Фронтальные погрузчики имеют гусеничный ход или колесное шасси. Они обеспечивают разгрузку ковша вперед (со стороны разработки материала) на любой отметке в пределах заданной высоты. Ходовое оборудование колесных погрузчиков имеет  обычно все (четыре) ведущие колеса, а их опорная рама может быть жесткой и шарнирно сочлененной. Погрузчики с шарнирно сочлененной рамой обладают высокими мобильностью, маневренностью и наиболее эффективно используются в стесненных условиях</a:t>
            </a:r>
          </a:p>
        </p:txBody>
      </p:sp>
      <p:pic>
        <p:nvPicPr>
          <p:cNvPr id="18436" name="Picture 5" descr="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241"/>
            <a:ext cx="6286500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619751" y="1000125"/>
            <a:ext cx="5583958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Малогабаритные универсальные погрузчики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857251" y="3643314"/>
            <a:ext cx="9062604" cy="2740025"/>
          </a:xfrm>
        </p:spPr>
        <p:txBody>
          <a:bodyPr/>
          <a:lstStyle/>
          <a:p>
            <a:pPr algn="just" eaLnBrk="1" hangingPunct="1">
              <a:defRPr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Малогабаритные универсальные погрузчики монтируются на самоходных шасси, которые маневрируют с помощью бортовых фрикционов. Они предназначены для выполнения в особо стесненных условиях строительства трудоемких малообъемных земляных, погрузочно-разгрузочных, подготовительных, вспомогательных и специальных работ</a:t>
            </a:r>
          </a:p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19460" name="Picture 7" descr="sm-6904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1" y="357188"/>
            <a:ext cx="4750954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Закрепление полученных знаний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3472" y="1188721"/>
            <a:ext cx="11233727" cy="528597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/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Машины (устройства), предназначенные для перемещения грузов и людей в вертикальной, горизонтальной и наклонной плоскостях на относительно небольшие расстояния в пределах заводов, строительных площадок, портов, складов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Тара – оборудование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Подъёмно-транспортные машины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Торговые автоматы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 ответы верны</a:t>
            </a:r>
          </a:p>
          <a:p>
            <a:pPr algn="just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принципу действия ПТМ подразделяется на следующие группы: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Периодического и непризывного действия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Горизонтального и вертикального направления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Ручного действия и с использованием силы тяжести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Нет верного ответа</a:t>
            </a:r>
          </a:p>
          <a:p>
            <a:endParaRPr lang="ru-RU" dirty="0"/>
          </a:p>
        </p:txBody>
      </p:sp>
    </p:spTree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8127" y="277090"/>
            <a:ext cx="10515600" cy="6437745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6326" y="612845"/>
            <a:ext cx="1171170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Назовите оборудование, которое выполняет следующие операции: захват груза и горизонтальное перемещения его в заданном направлении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Контейнеры и транспортеры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Погрузчики, штабелеукладчики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Подъемники непрерывного действия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Тали, лебедки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Оборудование, которое служит для горизонтального и слабонаклонного перемещения грузов. Бывает ленточным, пластинчатым и роликовым.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Конвейеры и транспортеры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Погрузчики, штабелеукладчики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Подъемники непрерывного действия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Тали, лебедки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0909" y="203201"/>
            <a:ext cx="11122891" cy="6419272"/>
          </a:xfrm>
        </p:spPr>
        <p:txBody>
          <a:bodyPr/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Устройство, выполняющее механические движения для преобразования энергии, материалов и информации с целью замены или облегчения физического и умственного труда.</a:t>
            </a: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Машина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Миханизм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Устройство</a:t>
            </a: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Способность машины передвигаться и разворачиваться с минимальным радиусом поворота в стеснённых условиях.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Мобильность</a:t>
            </a:r>
          </a:p>
          <a:p>
            <a:pPr algn="just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Маневреность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Устойчивость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9363" y="2752436"/>
            <a:ext cx="10515600" cy="10838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506</TotalTime>
  <Words>687</Words>
  <Application>Microsoft Office PowerPoint</Application>
  <PresentationFormat>Произвольный</PresentationFormat>
  <Paragraphs>104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Office Theme</vt:lpstr>
      <vt:lpstr>Государственное областное бюджетное профессиональное образовательное учреждение  «Грязинский технический колледж» Специальность 08.02.01 Строительство и эксплуатация зданий и сооружений</vt:lpstr>
      <vt:lpstr>       Актуализация опорных знаний       </vt:lpstr>
      <vt:lpstr>Цель: Изучить виды погрузоразгрузочных машин. Эффективность и область применения  </vt:lpstr>
      <vt:lpstr>Изучение нового материала</vt:lpstr>
      <vt:lpstr>Слайд 5</vt:lpstr>
      <vt:lpstr>Слайд 6</vt:lpstr>
      <vt:lpstr>Слайд 7</vt:lpstr>
      <vt:lpstr>Производительность машины</vt:lpstr>
      <vt:lpstr>Назначение и виды машин </vt:lpstr>
      <vt:lpstr>Одноковшовый  погрузчик</vt:lpstr>
      <vt:lpstr>Многоковшовые погрузчики</vt:lpstr>
      <vt:lpstr>Вилочный погрузчик </vt:lpstr>
      <vt:lpstr>Фронтальный  погрузчик </vt:lpstr>
      <vt:lpstr>Малогабаритные универсальные погрузчики</vt:lpstr>
      <vt:lpstr>Закрепление полученных знаний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44</cp:lastModifiedBy>
  <cp:revision>37</cp:revision>
  <dcterms:created xsi:type="dcterms:W3CDTF">2024-02-13T07:51:58Z</dcterms:created>
  <dcterms:modified xsi:type="dcterms:W3CDTF">2025-03-04T08:07:31Z</dcterms:modified>
</cp:coreProperties>
</file>