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3" r:id="rId1"/>
  </p:sldMasterIdLst>
  <p:sldIdLst>
    <p:sldId id="257" r:id="rId2"/>
    <p:sldId id="268" r:id="rId3"/>
    <p:sldId id="260" r:id="rId4"/>
    <p:sldId id="258" r:id="rId5"/>
    <p:sldId id="259" r:id="rId6"/>
    <p:sldId id="267" r:id="rId7"/>
    <p:sldId id="272" r:id="rId8"/>
    <p:sldId id="266" r:id="rId9"/>
    <p:sldId id="265" r:id="rId10"/>
    <p:sldId id="264" r:id="rId11"/>
    <p:sldId id="263" r:id="rId12"/>
    <p:sldId id="262" r:id="rId13"/>
    <p:sldId id="261" r:id="rId14"/>
    <p:sldId id="279" r:id="rId15"/>
    <p:sldId id="278" r:id="rId16"/>
    <p:sldId id="277" r:id="rId17"/>
    <p:sldId id="276" r:id="rId18"/>
    <p:sldId id="275" r:id="rId19"/>
    <p:sldId id="274" r:id="rId20"/>
    <p:sldId id="280" r:id="rId21"/>
    <p:sldId id="270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CC00"/>
    <a:srgbClr val="008000"/>
    <a:srgbClr val="003300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7/5/2021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714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7/5/2021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4182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7/5/2021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0024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7/5/2021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3191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7/5/2021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9828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7/5/2021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5649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7/5/2021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2077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7/5/2021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040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7/5/2021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3805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7/5/2021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1018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7/5/2021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0818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7/5/2021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1054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7/5/2021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34123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7/5/2021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3806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7/5/2021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2787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7/5/2021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9387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7/5/2021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0005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  <p:sldLayoutId id="2147483705" r:id="rId12"/>
    <p:sldLayoutId id="2147483706" r:id="rId13"/>
    <p:sldLayoutId id="2147483707" r:id="rId14"/>
    <p:sldLayoutId id="2147483708" r:id="rId15"/>
    <p:sldLayoutId id="2147483709" r:id="rId16"/>
  </p:sldLayoutIdLst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2.emf"/><Relationship Id="rId4" Type="http://schemas.openxmlformats.org/officeDocument/2006/relationships/package" Target="../embeddings/_________Microsoft_Word1.docx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50426"/>
            <a:ext cx="12192001" cy="690842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20870" y="242046"/>
            <a:ext cx="6441141" cy="614530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8800" b="1" dirty="0" smtClean="0">
                <a:solidFill>
                  <a:srgbClr val="008000"/>
                </a:solidFill>
                <a:latin typeface="Mistral" panose="03090702030407020403" pitchFamily="66" charset="0"/>
              </a:rPr>
              <a:t>Акция «Экология глазами детей».</a:t>
            </a:r>
            <a:br>
              <a:rPr lang="ru-RU" sz="8800" b="1" dirty="0" smtClean="0">
                <a:solidFill>
                  <a:srgbClr val="008000"/>
                </a:solidFill>
                <a:latin typeface="Mistral" panose="03090702030407020403" pitchFamily="66" charset="0"/>
              </a:rPr>
            </a:br>
            <a:r>
              <a:rPr lang="ru-RU" sz="8800" b="1" dirty="0" smtClean="0">
                <a:solidFill>
                  <a:srgbClr val="008000"/>
                </a:solidFill>
                <a:latin typeface="Mistral" panose="03090702030407020403" pitchFamily="66" charset="0"/>
              </a:rPr>
              <a:t>Внеклассное мероприятие.</a:t>
            </a:r>
            <a:r>
              <a:rPr lang="ru-RU" sz="8800" b="1" dirty="0" smtClean="0">
                <a:solidFill>
                  <a:srgbClr val="008000"/>
                </a:solidFill>
                <a:latin typeface="Mistral" panose="03090702030407020403" pitchFamily="66" charset="0"/>
              </a:rPr>
              <a:t/>
            </a:r>
            <a:br>
              <a:rPr lang="ru-RU" sz="8800" b="1" dirty="0" smtClean="0">
                <a:solidFill>
                  <a:srgbClr val="008000"/>
                </a:solidFill>
                <a:latin typeface="Mistral" panose="03090702030407020403" pitchFamily="66" charset="0"/>
              </a:rPr>
            </a:br>
            <a:r>
              <a:rPr lang="ru-RU" sz="8800" b="1" dirty="0" smtClean="0">
                <a:solidFill>
                  <a:srgbClr val="008000"/>
                </a:solidFill>
                <a:latin typeface="Mistral" panose="03090702030407020403" pitchFamily="66" charset="0"/>
              </a:rPr>
              <a:t>апрель 2021 </a:t>
            </a:r>
            <a:r>
              <a:rPr lang="ru-RU" sz="8800" b="1" dirty="0" smtClean="0">
                <a:solidFill>
                  <a:srgbClr val="008000"/>
                </a:solidFill>
                <a:latin typeface="Mistral" panose="03090702030407020403" pitchFamily="66" charset="0"/>
              </a:rPr>
              <a:t>год</a:t>
            </a:r>
            <a:endParaRPr lang="ru-RU" sz="8800" b="1" dirty="0">
              <a:solidFill>
                <a:srgbClr val="008000"/>
              </a:solidFill>
              <a:latin typeface="Mistral" panose="030907020304070204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649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5586" cy="6858000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42047" y="309282"/>
            <a:ext cx="11766177" cy="166743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i="1" dirty="0" smtClean="0">
                <a:solidFill>
                  <a:srgbClr val="0066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Краснодарский край</a:t>
            </a:r>
            <a:br>
              <a:rPr lang="ru-RU" sz="2200" b="1" i="1" dirty="0" smtClean="0">
                <a:solidFill>
                  <a:srgbClr val="0066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ru-RU" sz="2200" b="1" i="1" dirty="0" smtClean="0">
                <a:solidFill>
                  <a:srgbClr val="0066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муниципальное образование город Армавир</a:t>
            </a:r>
            <a:br>
              <a:rPr lang="ru-RU" sz="2200" b="1" i="1" dirty="0" smtClean="0">
                <a:solidFill>
                  <a:srgbClr val="0066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ru-RU" sz="2200" b="1" i="1" dirty="0" smtClean="0">
                <a:solidFill>
                  <a:srgbClr val="0066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муниципальное автономное общеобразовательное учреждение –</a:t>
            </a:r>
            <a:br>
              <a:rPr lang="ru-RU" sz="2200" b="1" i="1" dirty="0" smtClean="0">
                <a:solidFill>
                  <a:srgbClr val="0066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ru-RU" sz="2200" b="1" i="1" dirty="0" smtClean="0">
                <a:solidFill>
                  <a:srgbClr val="0066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 средняя общеобразовательная школа № 7 имени Г.К. Жукова</a:t>
            </a:r>
            <a:br>
              <a:rPr lang="ru-RU" sz="2200" b="1" i="1" dirty="0" smtClean="0">
                <a:solidFill>
                  <a:srgbClr val="0066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000" dirty="0"/>
              <a:t/>
            </a:r>
            <a:br>
              <a:rPr lang="ru-RU" sz="2000" dirty="0"/>
            </a:br>
            <a:endParaRPr lang="ru-RU" sz="3600" b="1" i="1" dirty="0">
              <a:solidFill>
                <a:srgbClr val="00330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89000" y="3038682"/>
            <a:ext cx="11090623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i="1" cap="none" spc="0" dirty="0" smtClean="0">
                <a:ln w="6600">
                  <a:solidFill>
                    <a:srgbClr val="0066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5 «Е» класс с классным руководителем </a:t>
            </a:r>
          </a:p>
          <a:p>
            <a:pPr algn="ctr"/>
            <a:r>
              <a:rPr lang="ru-RU" sz="4000" b="1" i="1" cap="none" spc="0" dirty="0" smtClean="0">
                <a:ln w="6600">
                  <a:solidFill>
                    <a:srgbClr val="0066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Ржевской Светланой Васильевной </a:t>
            </a:r>
          </a:p>
          <a:p>
            <a:pPr algn="ctr"/>
            <a:r>
              <a:rPr lang="ru-RU" sz="4000" b="1" i="1" cap="none" spc="0" dirty="0" smtClean="0">
                <a:ln w="6600">
                  <a:solidFill>
                    <a:srgbClr val="0066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и родителями </a:t>
            </a:r>
          </a:p>
          <a:p>
            <a:pPr algn="ctr"/>
            <a:r>
              <a:rPr lang="ru-RU" sz="4000" b="1" i="1" dirty="0">
                <a:ln w="6600">
                  <a:solidFill>
                    <a:srgbClr val="0066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с</a:t>
            </a:r>
            <a:r>
              <a:rPr lang="ru-RU" sz="4000" b="1" i="1" cap="none" spc="0" dirty="0" smtClean="0">
                <a:ln w="6600">
                  <a:solidFill>
                    <a:srgbClr val="0066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овершили поход выходного дня и приняли участие в акции </a:t>
            </a:r>
          </a:p>
          <a:p>
            <a:pPr algn="ctr"/>
            <a:r>
              <a:rPr lang="ru-RU" sz="4000" b="1" i="1" cap="none" spc="0" dirty="0" smtClean="0">
                <a:ln w="6600">
                  <a:solidFill>
                    <a:srgbClr val="0066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«Экология глазами детей»</a:t>
            </a:r>
            <a:endParaRPr lang="ru-RU" sz="4000" b="1" cap="none" spc="0" dirty="0">
              <a:ln w="6600">
                <a:solidFill>
                  <a:srgbClr val="0066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81681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25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487" y="147638"/>
            <a:ext cx="1533525" cy="11041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6750425" y="524434"/>
            <a:ext cx="4881282" cy="607807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Для проведения 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внеклассного мероприятия </a:t>
            </a:r>
            <a:b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4 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апреля 2021 года была выбрана прибрежная территория  реки Кубань в городе Армавире 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Краснодарского края в 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районе п. Роща с большим количеством разнообразного мусора на ее поверхности, протяженностью 500 метров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012" y="428338"/>
            <a:ext cx="4633362" cy="6169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03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25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487" y="147637"/>
            <a:ext cx="1662596" cy="119706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775012" y="847165"/>
            <a:ext cx="4673973" cy="5755341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Перед началом акции </a:t>
            </a: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проведена </a:t>
            </a: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разъяснительная беседа с детьми об охране окружающей среды, о нашей гражданской позиции, экологической обстановке в стране, крае, нашем городе, и необходимости очистить  природную зону на данном  участке земли, чтобы через много лет иметь возможность так же любоваться красотой наших рек, лесов, полян.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7318" y="147637"/>
            <a:ext cx="5086349" cy="64539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57773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25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6581" y="255494"/>
            <a:ext cx="3100682" cy="22324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6790765" y="2783541"/>
            <a:ext cx="4666129" cy="3818965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Уборка мусора на прибрежной территории реки Кубань в городе Армавире 4 апреля 2021 года</a:t>
            </a: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793" y="255494"/>
            <a:ext cx="4810685" cy="64142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06209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25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487" y="147637"/>
            <a:ext cx="3100682" cy="22324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41487" y="2783541"/>
            <a:ext cx="4707031" cy="3818965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Уборка мусора на прибрежной территории реки Кубань в городе Армавире 4 апреля 2021 года</a:t>
            </a:r>
            <a:endParaRPr lang="ru-RU" sz="40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5780" y="296364"/>
            <a:ext cx="4709832" cy="6279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58324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25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72793" y="187978"/>
            <a:ext cx="3100682" cy="22324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7772401" y="2783541"/>
            <a:ext cx="4001074" cy="3818965"/>
          </a:xfrm>
        </p:spPr>
        <p:txBody>
          <a:bodyPr/>
          <a:lstStyle/>
          <a:p>
            <a:pPr algn="ctr"/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Уборка мусора на прибрежной территории реки Кубань в городе Армавире 4 апреля 2021 года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027" y="376518"/>
            <a:ext cx="4669491" cy="62259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80655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25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487" y="147637"/>
            <a:ext cx="3100682" cy="22324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41487" y="2783541"/>
            <a:ext cx="4707031" cy="3818965"/>
          </a:xfrm>
        </p:spPr>
        <p:txBody>
          <a:bodyPr/>
          <a:lstStyle/>
          <a:p>
            <a:pPr algn="ctr"/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Уборка мусора на прибрежной территории реки Кубань в городе Армавире 4 апреля 2021 года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333" y="336177"/>
            <a:ext cx="4699747" cy="62663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29292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25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59346" y="0"/>
            <a:ext cx="3100682" cy="22324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7732059" y="2783541"/>
            <a:ext cx="4027969" cy="3818965"/>
          </a:xfrm>
        </p:spPr>
        <p:txBody>
          <a:bodyPr/>
          <a:lstStyle/>
          <a:p>
            <a:pPr algn="ctr"/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Уборка мусора на прибрежной территории реки Кубань в городе Армавире 4 апреля 2021 года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878" y="242046"/>
            <a:ext cx="4841338" cy="6455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70826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25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487" y="147637"/>
            <a:ext cx="3100682" cy="22324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41487" y="2783541"/>
            <a:ext cx="4707031" cy="3818965"/>
          </a:xfrm>
        </p:spPr>
        <p:txBody>
          <a:bodyPr/>
          <a:lstStyle/>
          <a:p>
            <a:pPr algn="ctr"/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Уборка мусора на прибрежной территории реки Кубань в городе Армавире 4 апреля 2021 года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5097" y="309282"/>
            <a:ext cx="4719918" cy="6293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8657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25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7946" y="0"/>
            <a:ext cx="3100682" cy="22324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7933765" y="2783541"/>
            <a:ext cx="3792070" cy="3818965"/>
          </a:xfrm>
        </p:spPr>
        <p:txBody>
          <a:bodyPr/>
          <a:lstStyle/>
          <a:p>
            <a:pPr algn="ctr"/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Уборка мусора на прибрежной территории реки Кубань в городе Армавире 4 апреля 2021 года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1881" y="295835"/>
            <a:ext cx="4730003" cy="63066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0920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25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487" y="147637"/>
            <a:ext cx="3100682" cy="22324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41487" y="2783541"/>
            <a:ext cx="4707031" cy="3818965"/>
          </a:xfrm>
        </p:spPr>
        <p:txBody>
          <a:bodyPr/>
          <a:lstStyle/>
          <a:p>
            <a:pPr algn="ctr"/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Уборка мусора на прибрежной территории реки Кубань в городе Армавире 4 апреля 2021 года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698" y="343428"/>
            <a:ext cx="4639235" cy="61856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80143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25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47605" y="0"/>
            <a:ext cx="3100682" cy="22324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7785847" y="2783541"/>
            <a:ext cx="3886200" cy="3818965"/>
          </a:xfrm>
        </p:spPr>
        <p:txBody>
          <a:bodyPr/>
          <a:lstStyle/>
          <a:p>
            <a:pPr algn="ctr"/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Уборка мусора на прибрежной территории реки Кубань в городе Армавире 4 апреля 2021 года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136" y="363071"/>
            <a:ext cx="4679576" cy="62394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7202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25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252" y="0"/>
            <a:ext cx="3100682" cy="22324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322729" y="2783541"/>
            <a:ext cx="4249271" cy="3818965"/>
          </a:xfrm>
        </p:spPr>
        <p:txBody>
          <a:bodyPr/>
          <a:lstStyle/>
          <a:p>
            <a:pPr algn="ctr"/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Уборка мусора на прибрежной территории реки Кубань в городе Армавире 4 апреля 2021 года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8886" y="410664"/>
            <a:ext cx="4538382" cy="6051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62940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25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47605" y="0"/>
            <a:ext cx="3100682" cy="22324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7785847" y="2783541"/>
            <a:ext cx="3886200" cy="3818965"/>
          </a:xfrm>
        </p:spPr>
        <p:txBody>
          <a:bodyPr/>
          <a:lstStyle/>
          <a:p>
            <a:pPr algn="ctr"/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Уборка мусора на прибрежной территории реки Кубань в городе Армавире 4 апреля 2021 года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861" y="430834"/>
            <a:ext cx="4508126" cy="60108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58862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25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5" y="215153"/>
            <a:ext cx="3100682" cy="22324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95275" y="2783541"/>
            <a:ext cx="4438090" cy="3818965"/>
          </a:xfrm>
        </p:spPr>
        <p:txBody>
          <a:bodyPr/>
          <a:lstStyle/>
          <a:p>
            <a:pPr algn="ctr"/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Уборка мусора на прибрежной территории реки Кубань в городе Армавире 4 апреля 2021 года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945" y="645459"/>
            <a:ext cx="4467785" cy="59570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54128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25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47605" y="0"/>
            <a:ext cx="3100682" cy="22324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7785847" y="2783541"/>
            <a:ext cx="3886200" cy="3818965"/>
          </a:xfrm>
        </p:spPr>
        <p:txBody>
          <a:bodyPr/>
          <a:lstStyle/>
          <a:p>
            <a:pPr algn="ctr"/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Уборка мусора на прибрежной территории реки Кубань в городе Армавире 4 апреля 2021 года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109" y="322730"/>
            <a:ext cx="4709832" cy="6279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75052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25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041" y="134470"/>
            <a:ext cx="3100682" cy="22324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28041" y="2783541"/>
            <a:ext cx="4518771" cy="3818965"/>
          </a:xfrm>
        </p:spPr>
        <p:txBody>
          <a:bodyPr/>
          <a:lstStyle/>
          <a:p>
            <a:pPr algn="ctr"/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Уборка мусора на прибрежной территории реки Кубань в городе Армавире 4 апреля 2021 года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2674" y="336176"/>
            <a:ext cx="4598894" cy="61318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21073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25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47605" y="0"/>
            <a:ext cx="3100682" cy="22324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7785847" y="2783541"/>
            <a:ext cx="3886200" cy="3818965"/>
          </a:xfrm>
        </p:spPr>
        <p:txBody>
          <a:bodyPr/>
          <a:lstStyle/>
          <a:p>
            <a:pPr algn="ctr"/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Уборка мусора на прибрежной территории реки Кубань в городе Армавире 4 апреля 2021 года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136" y="316534"/>
            <a:ext cx="4679576" cy="62394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69074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2433" y="430307"/>
            <a:ext cx="2073089" cy="14926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70647" y="174813"/>
            <a:ext cx="3222236" cy="6333563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ln w="0"/>
                <a:solidFill>
                  <a:schemeClr val="tx1"/>
                </a:solidFill>
                <a:latin typeface="Monotype Corsiva" panose="03010101010201010101" pitchFamily="66" charset="0"/>
              </a:rPr>
              <a:t>После проведения внеклассного мероприятия ребята внесли свои предложения по разработке Памятки для жителей города Армавира с призывом охранять окружающую среду, и раздали памятки в микрорайоне школы жителям города</a:t>
            </a:r>
            <a:endParaRPr lang="ru-RU" sz="2800" b="1" dirty="0">
              <a:ln w="0"/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898386"/>
              </p:ext>
            </p:extLst>
          </p:nvPr>
        </p:nvGraphicFramePr>
        <p:xfrm>
          <a:off x="3926541" y="174813"/>
          <a:ext cx="5782234" cy="6427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2" name="Документ" r:id="rId4" imgW="7246012" imgH="10297522" progId="Word.Document.12">
                  <p:embed/>
                </p:oleObj>
              </mc:Choice>
              <mc:Fallback>
                <p:oleObj name="Документ" r:id="rId4" imgW="7246012" imgH="1029752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926541" y="174813"/>
                        <a:ext cx="5782234" cy="642769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6614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1075765"/>
            <a:ext cx="12192000" cy="796473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859" y="100853"/>
            <a:ext cx="6418729" cy="48140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838200" y="5459505"/>
            <a:ext cx="10515600" cy="107576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000" b="1" dirty="0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Чистая </a:t>
            </a:r>
            <a:r>
              <a:rPr lang="ru-RU" sz="6000" b="1" dirty="0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Природа </a:t>
            </a:r>
            <a:r>
              <a:rPr lang="ru-RU" sz="6000" b="1" dirty="0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– здоровая Планета!</a:t>
            </a:r>
            <a:endParaRPr lang="ru-RU" sz="6000" b="1" dirty="0">
              <a:solidFill>
                <a:srgbClr val="00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rot="20349147">
            <a:off x="1264742" y="3518042"/>
            <a:ext cx="2081175" cy="95547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  <a:cs typeface="Arial" panose="020B0604020202020204" pitchFamily="34" charset="0"/>
              </a:rPr>
              <a:t>5«Е»</a:t>
            </a:r>
            <a:endParaRPr lang="ru-RU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1649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8000"/>
    </mc:Choice>
    <mc:Fallback xmlns="">
      <p:transition spd="slow" advClick="0" advTm="608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168</TotalTime>
  <Words>341</Words>
  <Application>Microsoft Office PowerPoint</Application>
  <PresentationFormat>Широкоэкранный</PresentationFormat>
  <Paragraphs>27</Paragraphs>
  <Slides>21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9" baseType="lpstr">
      <vt:lpstr>Batang</vt:lpstr>
      <vt:lpstr>Arial</vt:lpstr>
      <vt:lpstr>Mistral</vt:lpstr>
      <vt:lpstr>Monotype Corsiva</vt:lpstr>
      <vt:lpstr>Trebuchet MS</vt:lpstr>
      <vt:lpstr>Wingdings 3</vt:lpstr>
      <vt:lpstr>Грань</vt:lpstr>
      <vt:lpstr>Документ</vt:lpstr>
      <vt:lpstr>Акция «Экология глазами детей». Внеклассное мероприятие. апрель 2021 год</vt:lpstr>
      <vt:lpstr>Краснодарский край муниципальное образование город Армавир муниципальное автономное общеобразовательное учреждение –  средняя общеобразовательная школа № 7 имени Г.К. Жукова   </vt:lpstr>
      <vt:lpstr>Для проведения внеклассного мероприятия  4 апреля 2021 года была выбрана прибрежная территория  реки Кубань в городе Армавире  Краснодарского края в районе п. Роща с большим количеством разнообразного мусора на ее поверхности, протяженностью 500 метров</vt:lpstr>
      <vt:lpstr>Перед началом акции проведена разъяснительная беседа с детьми об охране окружающей среды, о нашей гражданской позиции, экологической обстановке в стране, крае, нашем городе, и необходимости очистить  природную зону на данном  участке земли, чтобы через много лет иметь возможность так же любоваться красотой наших рек, лесов, полян.</vt:lpstr>
      <vt:lpstr>Уборка мусора на прибрежной территории реки Кубань в городе Армавире 4 апреля 2021 года</vt:lpstr>
      <vt:lpstr>Уборка мусора на прибрежной территории реки Кубань в городе Армавире 4 апреля 2021 года</vt:lpstr>
      <vt:lpstr>Уборка мусора на прибрежной территории реки Кубань в городе Армавире 4 апреля 2021 года</vt:lpstr>
      <vt:lpstr>Уборка мусора на прибрежной территории реки Кубань в городе Армавире 4 апреля 2021 года</vt:lpstr>
      <vt:lpstr>Уборка мусора на прибрежной территории реки Кубань в городе Армавире 4 апреля 2021 года</vt:lpstr>
      <vt:lpstr>Уборка мусора на прибрежной территории реки Кубань в городе Армавире 4 апреля 2021 года</vt:lpstr>
      <vt:lpstr>Уборка мусора на прибрежной территории реки Кубань в городе Армавире 4 апреля 2021 года</vt:lpstr>
      <vt:lpstr>Уборка мусора на прибрежной территории реки Кубань в городе Армавире 4 апреля 2021 года</vt:lpstr>
      <vt:lpstr>Уборка мусора на прибрежной территории реки Кубань в городе Армавире 4 апреля 2021 года</vt:lpstr>
      <vt:lpstr>Уборка мусора на прибрежной территории реки Кубань в городе Армавире 4 апреля 2021 года</vt:lpstr>
      <vt:lpstr>Уборка мусора на прибрежной территории реки Кубань в городе Армавире 4 апреля 2021 года</vt:lpstr>
      <vt:lpstr>Уборка мусора на прибрежной территории реки Кубань в городе Армавире 4 апреля 2021 года</vt:lpstr>
      <vt:lpstr>Уборка мусора на прибрежной территории реки Кубань в городе Армавире 4 апреля 2021 года</vt:lpstr>
      <vt:lpstr>Уборка мусора на прибрежной территории реки Кубань в городе Армавире 4 апреля 2021 года</vt:lpstr>
      <vt:lpstr>Уборка мусора на прибрежной территории реки Кубань в городе Армавире 4 апреля 2021 года</vt:lpstr>
      <vt:lpstr>После проведения внеклассного мероприятия ребята внесли свои предложения по разработке Памятки для жителей города Армавира с призывом охранять окружающую среду, и раздали памятки в микрорайоне школы жителям города</vt:lpstr>
      <vt:lpstr>Чистая Природа – здоровая Планета!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Акция «Чистые берега»</dc:title>
  <dc:creator>13</dc:creator>
  <cp:lastModifiedBy>13</cp:lastModifiedBy>
  <cp:revision>75</cp:revision>
  <dcterms:created xsi:type="dcterms:W3CDTF">2021-04-04T20:26:02Z</dcterms:created>
  <dcterms:modified xsi:type="dcterms:W3CDTF">2021-07-05T20:02:36Z</dcterms:modified>
</cp:coreProperties>
</file>