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7" r:id="rId3"/>
    <p:sldId id="268" r:id="rId4"/>
    <p:sldId id="258" r:id="rId5"/>
    <p:sldId id="257" r:id="rId6"/>
    <p:sldId id="259" r:id="rId7"/>
    <p:sldId id="260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259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572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9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836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349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35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608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160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208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365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94315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1608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06381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330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536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38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3FC33-B2D2-4BAB-96FE-9DCAD9A8DD08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6987407-34D7-4CF3-9B36-A9F89B92B7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730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7.pn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microsoft.com/office/2007/relationships/hdphoto" Target="../media/hdphoto6.wdp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7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hdphoto" Target="../media/hdphoto9.wdp"/><Relationship Id="rId7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0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1350498"/>
            <a:ext cx="7285241" cy="149117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Викторина </a:t>
            </a:r>
            <a:br>
              <a:rPr lang="ru-RU" dirty="0" smtClean="0"/>
            </a:br>
            <a:r>
              <a:rPr lang="ru-RU" dirty="0" smtClean="0"/>
              <a:t>«Будущий финансист»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149" y="4129548"/>
            <a:ext cx="7201524" cy="2487274"/>
          </a:xfrm>
        </p:spPr>
        <p:txBody>
          <a:bodyPr>
            <a:normAutofit lnSpcReduction="10000"/>
          </a:bodyPr>
          <a:lstStyle/>
          <a:p>
            <a:r>
              <a:rPr lang="ru-RU" sz="2200" dirty="0" smtClean="0"/>
              <a:t>Для детей старшего дошкольного возраста</a:t>
            </a:r>
          </a:p>
          <a:p>
            <a:r>
              <a:rPr lang="ru-RU" sz="2200" dirty="0" smtClean="0"/>
              <a:t>Выполнил</a:t>
            </a:r>
            <a:r>
              <a:rPr lang="ru-RU" sz="2200" dirty="0"/>
              <a:t>а</a:t>
            </a:r>
            <a:r>
              <a:rPr lang="ru-RU" sz="2200" dirty="0" smtClean="0"/>
              <a:t>: воспитатель МБДОУ «ДС№33» </a:t>
            </a:r>
          </a:p>
          <a:p>
            <a:r>
              <a:rPr lang="ru-RU" sz="2200" dirty="0" smtClean="0"/>
              <a:t>Анжеро-Судженского ГО</a:t>
            </a:r>
          </a:p>
          <a:p>
            <a:r>
              <a:rPr lang="ru-RU" sz="2200" dirty="0" smtClean="0"/>
              <a:t>Лищенко Е.В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pPr algn="ctr"/>
            <a:r>
              <a:rPr lang="ru-RU" dirty="0" smtClean="0"/>
              <a:t>2026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59" y="2841675"/>
            <a:ext cx="3794913" cy="37751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314" y="492368"/>
            <a:ext cx="2115311" cy="113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831" y="581742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Оглавление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9961" y="1902542"/>
            <a:ext cx="5899355" cy="4262284"/>
          </a:xfrm>
        </p:spPr>
        <p:txBody>
          <a:bodyPr>
            <a:normAutofit/>
          </a:bodyPr>
          <a:lstStyle/>
          <a:p>
            <a:r>
              <a:rPr lang="ru-RU" dirty="0" smtClean="0"/>
              <a:t>1.Введение </a:t>
            </a:r>
          </a:p>
          <a:p>
            <a:r>
              <a:rPr lang="ru-RU" dirty="0" smtClean="0"/>
              <a:t>2.Разминка</a:t>
            </a:r>
          </a:p>
          <a:p>
            <a:r>
              <a:rPr lang="ru-RU" dirty="0" smtClean="0"/>
              <a:t>3.В какой из сказок говорится о деньгах, золоте?</a:t>
            </a:r>
          </a:p>
          <a:p>
            <a:r>
              <a:rPr lang="ru-RU" dirty="0" smtClean="0"/>
              <a:t>4.Угадай профессию по предметам</a:t>
            </a:r>
          </a:p>
          <a:p>
            <a:r>
              <a:rPr lang="ru-RU" dirty="0" smtClean="0"/>
              <a:t>5.Отдыхаем-денежки считаем</a:t>
            </a:r>
          </a:p>
          <a:p>
            <a:r>
              <a:rPr lang="ru-RU" dirty="0" smtClean="0"/>
              <a:t>6.Что можно купить за деньги? Что нельзя купить за деньги?</a:t>
            </a:r>
          </a:p>
          <a:p>
            <a:r>
              <a:rPr lang="ru-RU" dirty="0" smtClean="0"/>
              <a:t>7.Экономим семейный бюджет</a:t>
            </a:r>
          </a:p>
          <a:p>
            <a:r>
              <a:rPr lang="ru-RU" dirty="0" smtClean="0"/>
              <a:t>8.Доходы и расходы семьи</a:t>
            </a:r>
          </a:p>
          <a:p>
            <a:r>
              <a:rPr lang="ru-RU" dirty="0" smtClean="0"/>
              <a:t>9.Заключение </a:t>
            </a:r>
          </a:p>
          <a:p>
            <a:r>
              <a:rPr lang="ru-RU" dirty="0" smtClean="0"/>
              <a:t>Использованные источники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236" y="5169925"/>
            <a:ext cx="1876159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Введение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Не имей сто рублей, а имей </a:t>
            </a:r>
            <a:r>
              <a:rPr lang="ru-RU" dirty="0" smtClean="0"/>
              <a:t>сто друзей. </a:t>
            </a:r>
          </a:p>
          <a:p>
            <a:r>
              <a:rPr lang="ru-RU" dirty="0" smtClean="0"/>
              <a:t>- </a:t>
            </a:r>
            <a:r>
              <a:rPr lang="ru-RU" dirty="0"/>
              <a:t>Копейка к копейке – </a:t>
            </a:r>
            <a:r>
              <a:rPr lang="ru-RU" dirty="0" smtClean="0"/>
              <a:t>проживёт семейка. </a:t>
            </a:r>
          </a:p>
          <a:p>
            <a:r>
              <a:rPr lang="ru-RU" dirty="0" smtClean="0"/>
              <a:t> </a:t>
            </a:r>
            <a:r>
              <a:rPr lang="ru-RU" dirty="0"/>
              <a:t>Хуже всех бед, когда </a:t>
            </a:r>
            <a:r>
              <a:rPr lang="ru-RU" dirty="0" smtClean="0"/>
              <a:t>денег нет. </a:t>
            </a:r>
          </a:p>
          <a:p>
            <a:r>
              <a:rPr lang="ru-RU" dirty="0" smtClean="0"/>
              <a:t>Денег </a:t>
            </a:r>
            <a:r>
              <a:rPr lang="ru-RU" dirty="0"/>
              <a:t>наживёшь – </a:t>
            </a:r>
            <a:r>
              <a:rPr lang="ru-RU" dirty="0" smtClean="0"/>
              <a:t>без </a:t>
            </a:r>
            <a:r>
              <a:rPr lang="ru-RU" dirty="0"/>
              <a:t>нужды </a:t>
            </a:r>
            <a:r>
              <a:rPr lang="ru-RU" dirty="0" smtClean="0"/>
              <a:t>проживёшь.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768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1.Разминка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8"/>
            <a:ext cx="7833620" cy="4310550"/>
          </a:xfrm>
        </p:spPr>
        <p:txBody>
          <a:bodyPr numCol="2"/>
          <a:lstStyle/>
          <a:p>
            <a:pPr algn="ctr"/>
            <a:r>
              <a:rPr lang="ru-RU" dirty="0" smtClean="0"/>
              <a:t> Маленькая</a:t>
            </a:r>
            <a:r>
              <a:rPr lang="ru-RU" dirty="0"/>
              <a:t>, </a:t>
            </a:r>
            <a:r>
              <a:rPr lang="ru-RU" dirty="0" smtClean="0"/>
              <a:t>кругленькая,           </a:t>
            </a:r>
          </a:p>
          <a:p>
            <a:pPr marL="0" indent="0" algn="ctr">
              <a:buNone/>
            </a:pPr>
            <a:r>
              <a:rPr lang="ru-RU" dirty="0" smtClean="0"/>
              <a:t>Из </a:t>
            </a:r>
            <a:r>
              <a:rPr lang="ru-RU" dirty="0"/>
              <a:t>кармана в карман </a:t>
            </a:r>
            <a:r>
              <a:rPr lang="ru-RU" dirty="0" smtClean="0"/>
              <a:t>скачет,</a:t>
            </a:r>
          </a:p>
          <a:p>
            <a:pPr marL="0" indent="0" algn="ctr">
              <a:buNone/>
            </a:pPr>
            <a:r>
              <a:rPr lang="ru-RU" dirty="0" smtClean="0"/>
              <a:t>Весь </a:t>
            </a:r>
            <a:r>
              <a:rPr lang="ru-RU" dirty="0"/>
              <a:t>мир </a:t>
            </a:r>
            <a:r>
              <a:rPr lang="ru-RU" dirty="0" smtClean="0"/>
              <a:t>обскачет,</a:t>
            </a:r>
          </a:p>
          <a:p>
            <a:pPr marL="0" indent="0" algn="ctr">
              <a:buNone/>
            </a:pPr>
            <a:r>
              <a:rPr lang="ru-RU" dirty="0" smtClean="0"/>
              <a:t>Ни </a:t>
            </a:r>
            <a:r>
              <a:rPr lang="ru-RU" dirty="0"/>
              <a:t>к чему сама не </a:t>
            </a:r>
            <a:r>
              <a:rPr lang="ru-RU" dirty="0" smtClean="0"/>
              <a:t>годна,</a:t>
            </a:r>
          </a:p>
          <a:p>
            <a:pPr marL="0" indent="0" algn="ctr">
              <a:buNone/>
            </a:pPr>
            <a:r>
              <a:rPr lang="ru-RU" dirty="0" smtClean="0"/>
              <a:t>А </a:t>
            </a:r>
            <a:r>
              <a:rPr lang="ru-RU" dirty="0"/>
              <a:t>всем нужна</a:t>
            </a:r>
            <a:r>
              <a:rPr lang="ru-RU" dirty="0" smtClean="0"/>
              <a:t>. (</a:t>
            </a:r>
            <a:r>
              <a:rPr lang="ru-RU" dirty="0"/>
              <a:t>монета)</a:t>
            </a:r>
          </a:p>
          <a:p>
            <a:pPr marL="0" lvl="0" indent="0" algn="ctr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altLang="ru-RU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dirty="0">
                <a:solidFill>
                  <a:srgbClr val="34343C"/>
                </a:solidFill>
                <a:latin typeface="YS Text"/>
              </a:rPr>
              <a:t>Одно брюхо, четыре уха</a:t>
            </a:r>
            <a:r>
              <a:rPr lang="ru-RU" dirty="0" smtClean="0">
                <a:solidFill>
                  <a:srgbClr val="34343C"/>
                </a:solidFill>
                <a:latin typeface="YS Text"/>
              </a:rPr>
              <a:t>. (кошелек</a:t>
            </a:r>
            <a:endParaRPr lang="ru-RU" dirty="0">
              <a:solidFill>
                <a:srgbClr val="34343C"/>
              </a:solidFill>
              <a:latin typeface="YS Text"/>
            </a:endParaRPr>
          </a:p>
          <a:p>
            <a:pPr algn="just"/>
            <a:r>
              <a:rPr lang="ru-RU" dirty="0" smtClean="0"/>
              <a:t> </a:t>
            </a:r>
            <a:r>
              <a:rPr lang="ru-RU" dirty="0"/>
              <a:t>И врачу, и акробату</a:t>
            </a:r>
          </a:p>
          <a:p>
            <a:pPr marL="0" indent="0" algn="ctr">
              <a:buNone/>
            </a:pPr>
            <a:r>
              <a:rPr lang="ru-RU" dirty="0" smtClean="0"/>
              <a:t> Выдают </a:t>
            </a:r>
            <a:r>
              <a:rPr lang="ru-RU" dirty="0"/>
              <a:t>за труд </a:t>
            </a:r>
            <a:r>
              <a:rPr lang="ru-RU" dirty="0" smtClean="0"/>
              <a:t>…</a:t>
            </a:r>
          </a:p>
          <a:p>
            <a:pPr marL="0" indent="0" algn="ctr">
              <a:buNone/>
            </a:pPr>
            <a:r>
              <a:rPr lang="ru-RU" dirty="0" smtClean="0"/>
              <a:t>     (зарплату)</a:t>
            </a:r>
          </a:p>
          <a:p>
            <a:pPr algn="ctr"/>
            <a:r>
              <a:rPr lang="ru-RU" dirty="0" smtClean="0"/>
              <a:t>10 </a:t>
            </a:r>
            <a:r>
              <a:rPr lang="ru-RU" dirty="0"/>
              <a:t>Половинку от зарплаты,</a:t>
            </a:r>
          </a:p>
          <a:p>
            <a:pPr marL="0" indent="0" algn="ctr">
              <a:buNone/>
            </a:pPr>
            <a:r>
              <a:rPr lang="ru-RU" dirty="0" smtClean="0"/>
              <a:t>       Называют </a:t>
            </a:r>
            <a:r>
              <a:rPr lang="ru-RU" dirty="0"/>
              <a:t>как, ребята?</a:t>
            </a:r>
          </a:p>
          <a:p>
            <a:pPr marL="0" indent="0" algn="ctr">
              <a:buNone/>
            </a:pPr>
            <a:r>
              <a:rPr lang="ru-RU" dirty="0" smtClean="0"/>
              <a:t>                         (</a:t>
            </a:r>
            <a:r>
              <a:rPr lang="ru-RU" dirty="0"/>
              <a:t>аванс)</a:t>
            </a:r>
          </a:p>
          <a:p>
            <a:pPr algn="ctr"/>
            <a:r>
              <a:rPr lang="ru-RU" dirty="0" smtClean="0"/>
              <a:t> </a:t>
            </a:r>
            <a:r>
              <a:rPr lang="ru-RU" dirty="0"/>
              <a:t>Из какого аппарата</a:t>
            </a:r>
          </a:p>
          <a:p>
            <a:pPr marL="0" indent="0" algn="ctr">
              <a:buNone/>
            </a:pPr>
            <a:r>
              <a:rPr lang="ru-RU" dirty="0" smtClean="0"/>
              <a:t>  Выдаётся </a:t>
            </a:r>
            <a:r>
              <a:rPr lang="ru-RU" dirty="0"/>
              <a:t>нам зарплата?</a:t>
            </a:r>
          </a:p>
          <a:p>
            <a:pPr marL="0" indent="0" algn="ctr">
              <a:buNone/>
            </a:pPr>
            <a:r>
              <a:rPr lang="ru-RU" dirty="0" smtClean="0"/>
              <a:t>               (</a:t>
            </a:r>
            <a:r>
              <a:rPr lang="ru-RU" dirty="0"/>
              <a:t>банкомат)</a:t>
            </a:r>
          </a:p>
          <a:p>
            <a:r>
              <a:rPr lang="ru-RU" dirty="0"/>
              <a:t>Кто товары покупает,</a:t>
            </a:r>
          </a:p>
          <a:p>
            <a:pPr marL="0" indent="0">
              <a:buNone/>
            </a:pPr>
            <a:r>
              <a:rPr lang="ru-RU" dirty="0" smtClean="0"/>
              <a:t>     Деньги </a:t>
            </a:r>
            <a:r>
              <a:rPr lang="ru-RU" dirty="0"/>
              <a:t>продавцу вручает?</a:t>
            </a:r>
          </a:p>
          <a:p>
            <a:pPr marL="0" indent="0">
              <a:buNone/>
            </a:pPr>
            <a:r>
              <a:rPr lang="ru-RU" dirty="0" smtClean="0"/>
              <a:t>                     (</a:t>
            </a:r>
            <a:r>
              <a:rPr lang="ru-RU" dirty="0"/>
              <a:t>покупатель)</a:t>
            </a:r>
          </a:p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91" r="988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62" y="-147483"/>
            <a:ext cx="1548384" cy="18653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011" y="5425207"/>
            <a:ext cx="1876159" cy="10096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381" l="4762" r="94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546" y="3098498"/>
            <a:ext cx="1925248" cy="192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20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8100" y="942534"/>
            <a:ext cx="5740140" cy="1606126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2</a:t>
            </a:r>
            <a:r>
              <a:rPr lang="ru-RU" sz="3200" dirty="0" smtClean="0"/>
              <a:t>.В какой из сказок говорится о деньгах, </a:t>
            </a:r>
            <a:br>
              <a:rPr lang="ru-RU" sz="3200" dirty="0" smtClean="0"/>
            </a:br>
            <a:r>
              <a:rPr lang="ru-RU" sz="3200" dirty="0" smtClean="0"/>
              <a:t>золоте? 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36047" y="2561434"/>
            <a:ext cx="4306597" cy="3598605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sz="2000" i="1" dirty="0" smtClean="0"/>
              <a:t>«</a:t>
            </a:r>
            <a:r>
              <a:rPr lang="ru-RU" sz="2000" i="1" dirty="0"/>
              <a:t>Муха Цокотуха</a:t>
            </a:r>
            <a:r>
              <a:rPr lang="ru-RU" sz="2000" i="1" dirty="0" smtClean="0"/>
              <a:t>»</a:t>
            </a:r>
            <a:endParaRPr lang="ru-RU" sz="2000" dirty="0" smtClean="0"/>
          </a:p>
          <a:p>
            <a:r>
              <a:rPr lang="ru-RU" sz="2000" i="1" dirty="0" smtClean="0"/>
              <a:t>«</a:t>
            </a:r>
            <a:r>
              <a:rPr lang="ru-RU" sz="2000" i="1" dirty="0"/>
              <a:t>Дядя Фёдор, пёс и кот</a:t>
            </a:r>
            <a:r>
              <a:rPr lang="ru-RU" sz="2000" i="1" dirty="0" smtClean="0"/>
              <a:t>»</a:t>
            </a:r>
            <a:endParaRPr lang="ru-RU" sz="2000" dirty="0" smtClean="0"/>
          </a:p>
          <a:p>
            <a:r>
              <a:rPr lang="ru-RU" sz="2000" i="1" dirty="0" smtClean="0"/>
              <a:t>«</a:t>
            </a:r>
            <a:r>
              <a:rPr lang="ru-RU" sz="2000" i="1" dirty="0"/>
              <a:t>Морозко</a:t>
            </a:r>
            <a:r>
              <a:rPr lang="ru-RU" sz="2000" i="1" dirty="0" smtClean="0"/>
              <a:t>»</a:t>
            </a:r>
            <a:endParaRPr lang="ru-RU" sz="2000" dirty="0" smtClean="0"/>
          </a:p>
          <a:p>
            <a:r>
              <a:rPr lang="ru-RU" sz="2000" i="1" dirty="0" smtClean="0"/>
              <a:t>«</a:t>
            </a:r>
            <a:r>
              <a:rPr lang="ru-RU" sz="2000" i="1" dirty="0"/>
              <a:t>Серебряное копытце</a:t>
            </a:r>
            <a:r>
              <a:rPr lang="ru-RU" sz="2000" i="1" dirty="0" smtClean="0"/>
              <a:t>»</a:t>
            </a:r>
            <a:endParaRPr lang="ru-RU" sz="2000" dirty="0" smtClean="0"/>
          </a:p>
          <a:p>
            <a:r>
              <a:rPr lang="ru-RU" sz="2000" i="1" dirty="0" smtClean="0"/>
              <a:t> «Лисичка со скалочкой»</a:t>
            </a:r>
          </a:p>
          <a:p>
            <a:r>
              <a:rPr lang="ru-RU" sz="20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«Золотой ключик, или приключения Буратино»</a:t>
            </a:r>
            <a:endParaRPr lang="ru-RU" sz="2000" i="1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613" y="929760"/>
            <a:ext cx="1648868" cy="26413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75" b="93777" l="0" r="950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776" y="35637"/>
            <a:ext cx="2829559" cy="261621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473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805" y="4286250"/>
            <a:ext cx="1809750" cy="25717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21" y="1098576"/>
            <a:ext cx="1651505" cy="888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58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7268" y="914400"/>
            <a:ext cx="6516734" cy="1016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3.Угадай профессию по предметам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Руль, колеса, гараж</a:t>
            </a:r>
          </a:p>
          <a:p>
            <a:r>
              <a:rPr lang="ru-RU" dirty="0" smtClean="0"/>
              <a:t>Кастрюля, плита, сковорода</a:t>
            </a:r>
          </a:p>
          <a:p>
            <a:r>
              <a:rPr lang="ru-RU" dirty="0" smtClean="0"/>
              <a:t>Самолет, небо, аэродром</a:t>
            </a:r>
          </a:p>
          <a:p>
            <a:r>
              <a:rPr lang="ru-RU" dirty="0" smtClean="0"/>
              <a:t>Ножницы, расческа, фен</a:t>
            </a:r>
          </a:p>
          <a:p>
            <a:r>
              <a:rPr lang="ru-RU" dirty="0" smtClean="0"/>
              <a:t>Мел, доска, указка</a:t>
            </a:r>
          </a:p>
          <a:p>
            <a:r>
              <a:rPr lang="ru-RU" dirty="0" smtClean="0"/>
              <a:t>Фонендоскоп, шпатель, градусник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0" b="97344" l="0" r="996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462" y="3908814"/>
            <a:ext cx="2727960" cy="27279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0"/>
            <a:ext cx="1264008" cy="22165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78" y="3106426"/>
            <a:ext cx="1392702" cy="21325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414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720" y="653306"/>
            <a:ext cx="2453120" cy="245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62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4.Отдыхаем-денежки считаем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«Считаем денежки»</a:t>
            </a:r>
            <a:endParaRPr lang="ru-RU" dirty="0"/>
          </a:p>
          <a:p>
            <a:r>
              <a:rPr lang="ru-RU" dirty="0"/>
              <a:t>Раз, два, три, четыре, пять,</a:t>
            </a:r>
          </a:p>
          <a:p>
            <a:r>
              <a:rPr lang="ru-RU" dirty="0"/>
              <a:t>Все умеем денежку мы считать.</a:t>
            </a:r>
          </a:p>
          <a:p>
            <a:r>
              <a:rPr lang="ru-RU" dirty="0"/>
              <a:t>Отдыхать умеем тоже -</a:t>
            </a:r>
          </a:p>
          <a:p>
            <a:r>
              <a:rPr lang="ru-RU" dirty="0"/>
              <a:t>Руки за спину положим,</a:t>
            </a:r>
          </a:p>
          <a:p>
            <a:r>
              <a:rPr lang="ru-RU" dirty="0"/>
              <a:t>Голову поднимем выше</a:t>
            </a:r>
          </a:p>
          <a:p>
            <a:r>
              <a:rPr lang="ru-RU" dirty="0"/>
              <a:t>И легко-легко </a:t>
            </a:r>
            <a:r>
              <a:rPr lang="ru-RU" dirty="0" smtClean="0"/>
              <a:t>подышим</a:t>
            </a:r>
            <a:r>
              <a:rPr lang="ru-RU" dirty="0"/>
              <a:t>.</a:t>
            </a:r>
          </a:p>
          <a:p>
            <a:r>
              <a:rPr lang="ru-RU" dirty="0"/>
              <a:t>Подтянитесь на носочках столько раз,</a:t>
            </a:r>
          </a:p>
          <a:p>
            <a:r>
              <a:rPr lang="ru-RU" dirty="0"/>
              <a:t>Ровно столько, сколько пальцев на руке у вас.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490" y="1434906"/>
            <a:ext cx="4392512" cy="32943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06" y="1150939"/>
            <a:ext cx="1876159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0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7951" y="548640"/>
            <a:ext cx="7206051" cy="1381759"/>
          </a:xfrm>
        </p:spPr>
        <p:txBody>
          <a:bodyPr/>
          <a:lstStyle/>
          <a:p>
            <a:pPr algn="ctr"/>
            <a:r>
              <a:rPr lang="ru-RU" dirty="0"/>
              <a:t>5.Что можно купить за деньги?</a:t>
            </a:r>
            <a:br>
              <a:rPr lang="ru-RU" dirty="0"/>
            </a:br>
            <a:r>
              <a:rPr lang="ru-RU" dirty="0"/>
              <a:t> Что нельзя купить за деньги?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5020081" cy="3804113"/>
          </a:xfrm>
        </p:spPr>
        <p:txBody>
          <a:bodyPr numCol="3"/>
          <a:lstStyle/>
          <a:p>
            <a:r>
              <a:rPr lang="ru-RU" dirty="0" smtClean="0"/>
              <a:t>Книга</a:t>
            </a:r>
          </a:p>
          <a:p>
            <a:r>
              <a:rPr lang="ru-RU" dirty="0" smtClean="0"/>
              <a:t>Здоровье</a:t>
            </a:r>
          </a:p>
          <a:p>
            <a:r>
              <a:rPr lang="ru-RU" dirty="0" smtClean="0"/>
              <a:t>Радость</a:t>
            </a:r>
          </a:p>
          <a:p>
            <a:r>
              <a:rPr lang="ru-RU" dirty="0" smtClean="0"/>
              <a:t>Улыбка</a:t>
            </a:r>
          </a:p>
          <a:p>
            <a:r>
              <a:rPr lang="ru-RU" dirty="0" smtClean="0"/>
              <a:t>Хлеб</a:t>
            </a:r>
          </a:p>
          <a:p>
            <a:r>
              <a:rPr lang="ru-RU" dirty="0" smtClean="0"/>
              <a:t>Друг</a:t>
            </a:r>
          </a:p>
          <a:p>
            <a:r>
              <a:rPr lang="ru-RU" dirty="0" smtClean="0"/>
              <a:t>Масло</a:t>
            </a:r>
          </a:p>
          <a:p>
            <a:r>
              <a:rPr lang="ru-RU" dirty="0" smtClean="0"/>
              <a:t>Велосипед</a:t>
            </a:r>
          </a:p>
          <a:p>
            <a:r>
              <a:rPr lang="ru-RU" dirty="0" smtClean="0"/>
              <a:t>Игрушка </a:t>
            </a:r>
          </a:p>
          <a:p>
            <a:r>
              <a:rPr lang="ru-RU" dirty="0" smtClean="0"/>
              <a:t>Машина</a:t>
            </a:r>
          </a:p>
          <a:p>
            <a:r>
              <a:rPr lang="ru-RU" dirty="0" smtClean="0"/>
              <a:t>Забота</a:t>
            </a:r>
          </a:p>
          <a:p>
            <a:r>
              <a:rPr lang="ru-RU" dirty="0" smtClean="0"/>
              <a:t>Любовь</a:t>
            </a:r>
          </a:p>
          <a:p>
            <a:r>
              <a:rPr lang="ru-RU" dirty="0" smtClean="0"/>
              <a:t>Доброта</a:t>
            </a:r>
          </a:p>
          <a:p>
            <a:r>
              <a:rPr lang="ru-RU" dirty="0" smtClean="0"/>
              <a:t>Масло</a:t>
            </a:r>
          </a:p>
          <a:p>
            <a:r>
              <a:rPr lang="ru-RU" dirty="0" smtClean="0"/>
              <a:t>Конфеты</a:t>
            </a:r>
          </a:p>
          <a:p>
            <a:r>
              <a:rPr lang="ru-RU" dirty="0" smtClean="0"/>
              <a:t>Солнце</a:t>
            </a:r>
          </a:p>
          <a:p>
            <a:r>
              <a:rPr lang="ru-RU" dirty="0" smtClean="0"/>
              <a:t>Ветер</a:t>
            </a:r>
          </a:p>
          <a:p>
            <a:r>
              <a:rPr lang="ru-RU" dirty="0" smtClean="0"/>
              <a:t>Воздух</a:t>
            </a:r>
          </a:p>
          <a:p>
            <a:r>
              <a:rPr lang="ru-RU" dirty="0" smtClean="0"/>
              <a:t>Речка</a:t>
            </a:r>
          </a:p>
          <a:p>
            <a:r>
              <a:rPr lang="ru-RU" dirty="0" smtClean="0"/>
              <a:t>Удочка</a:t>
            </a:r>
          </a:p>
          <a:p>
            <a:r>
              <a:rPr lang="ru-RU" dirty="0" smtClean="0"/>
              <a:t>Лодка</a:t>
            </a:r>
          </a:p>
          <a:p>
            <a:r>
              <a:rPr lang="ru-RU" dirty="0" smtClean="0"/>
              <a:t>Пенал</a:t>
            </a:r>
          </a:p>
          <a:p>
            <a:r>
              <a:rPr lang="ru-RU" dirty="0" smtClean="0"/>
              <a:t>Карандаш</a:t>
            </a:r>
          </a:p>
          <a:p>
            <a:r>
              <a:rPr lang="ru-RU" dirty="0" smtClean="0"/>
              <a:t>Ум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33" b="94667" l="4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215" y="3212813"/>
            <a:ext cx="2360183" cy="23601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4158" l="0" r="985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5" t="43396" r="46607" b="17042"/>
          <a:stretch/>
        </p:blipFill>
        <p:spPr>
          <a:xfrm>
            <a:off x="635130" y="452941"/>
            <a:ext cx="1671972" cy="17903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4455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142" b="59268"/>
          <a:stretch/>
        </p:blipFill>
        <p:spPr>
          <a:xfrm>
            <a:off x="6886338" y="1591978"/>
            <a:ext cx="2198201" cy="24096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018" y="5107602"/>
            <a:ext cx="1489320" cy="8014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855" y="5398741"/>
            <a:ext cx="1623138" cy="8734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548" y="4771522"/>
            <a:ext cx="1489320" cy="80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4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8294" y="609600"/>
            <a:ext cx="7965707" cy="1320799"/>
          </a:xfrm>
        </p:spPr>
        <p:txBody>
          <a:bodyPr/>
          <a:lstStyle/>
          <a:p>
            <a:pPr algn="ctr"/>
            <a:r>
              <a:rPr lang="ru-RU" dirty="0" smtClean="0"/>
              <a:t>6.Экономим семейный бюджет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6370580" cy="4085466"/>
          </a:xfrm>
        </p:spPr>
        <p:txBody>
          <a:bodyPr>
            <a:normAutofit/>
          </a:bodyPr>
          <a:lstStyle/>
          <a:p>
            <a:r>
              <a:rPr lang="ru-RU" dirty="0"/>
              <a:t>Уходя из дома, не забывайте выключать </a:t>
            </a:r>
            <a:r>
              <a:rPr lang="ru-RU" dirty="0" smtClean="0"/>
              <a:t>свет</a:t>
            </a:r>
            <a:endParaRPr lang="ru-RU" dirty="0"/>
          </a:p>
          <a:p>
            <a:r>
              <a:rPr lang="ru-RU" dirty="0" smtClean="0"/>
              <a:t>Чаще </a:t>
            </a:r>
            <a:r>
              <a:rPr lang="ru-RU" dirty="0"/>
              <a:t>обедайте в кафе или </a:t>
            </a:r>
            <a:r>
              <a:rPr lang="ru-RU" dirty="0" smtClean="0"/>
              <a:t>ресторане</a:t>
            </a:r>
            <a:endParaRPr lang="ru-RU" dirty="0"/>
          </a:p>
          <a:p>
            <a:r>
              <a:rPr lang="ru-RU" dirty="0" smtClean="0"/>
              <a:t>Каждый </a:t>
            </a:r>
            <a:r>
              <a:rPr lang="ru-RU" dirty="0"/>
              <a:t>день требуйте  новую </a:t>
            </a:r>
            <a:r>
              <a:rPr lang="ru-RU" dirty="0" smtClean="0"/>
              <a:t>игрушку</a:t>
            </a:r>
            <a:endParaRPr lang="ru-RU" dirty="0"/>
          </a:p>
          <a:p>
            <a:r>
              <a:rPr lang="ru-RU" dirty="0" smtClean="0"/>
              <a:t>Просите </a:t>
            </a:r>
            <a:r>
              <a:rPr lang="ru-RU" dirty="0"/>
              <a:t>у родителей подарки к каждому </a:t>
            </a:r>
            <a:r>
              <a:rPr lang="ru-RU" dirty="0" smtClean="0"/>
              <a:t>празднику</a:t>
            </a:r>
            <a:endParaRPr lang="ru-RU" dirty="0"/>
          </a:p>
          <a:p>
            <a:r>
              <a:rPr lang="ru-RU" dirty="0" smtClean="0"/>
              <a:t>Сходили </a:t>
            </a:r>
            <a:r>
              <a:rPr lang="ru-RU" dirty="0"/>
              <a:t> в магазин, оставь себе </a:t>
            </a:r>
            <a:r>
              <a:rPr lang="ru-RU" dirty="0" smtClean="0"/>
              <a:t>сдачу</a:t>
            </a:r>
            <a:endParaRPr lang="ru-RU" dirty="0"/>
          </a:p>
          <a:p>
            <a:r>
              <a:rPr lang="ru-RU" dirty="0" smtClean="0"/>
              <a:t>Бережно </a:t>
            </a:r>
            <a:r>
              <a:rPr lang="ru-RU" dirty="0"/>
              <a:t>относитесь к своим </a:t>
            </a:r>
            <a:r>
              <a:rPr lang="ru-RU" dirty="0" smtClean="0"/>
              <a:t>вещам</a:t>
            </a:r>
            <a:endParaRPr lang="ru-RU" dirty="0"/>
          </a:p>
          <a:p>
            <a:r>
              <a:rPr lang="ru-RU" dirty="0" smtClean="0"/>
              <a:t>Чаще </a:t>
            </a:r>
            <a:r>
              <a:rPr lang="ru-RU" dirty="0"/>
              <a:t>пользуйтесь услугами </a:t>
            </a:r>
            <a:r>
              <a:rPr lang="ru-RU" dirty="0" smtClean="0"/>
              <a:t>такси</a:t>
            </a:r>
            <a:endParaRPr lang="ru-RU" dirty="0"/>
          </a:p>
          <a:p>
            <a:r>
              <a:rPr lang="ru-RU" dirty="0" smtClean="0"/>
              <a:t>Старайся </a:t>
            </a:r>
            <a:r>
              <a:rPr lang="ru-RU" dirty="0"/>
              <a:t>больше ходить </a:t>
            </a:r>
            <a:r>
              <a:rPr lang="ru-RU" dirty="0" smtClean="0"/>
              <a:t>пешком</a:t>
            </a:r>
            <a:endParaRPr lang="ru-RU" dirty="0"/>
          </a:p>
          <a:p>
            <a:r>
              <a:rPr lang="ru-RU" dirty="0" smtClean="0"/>
              <a:t>Чаще </a:t>
            </a:r>
            <a:r>
              <a:rPr lang="ru-RU" dirty="0"/>
              <a:t>разговаривай по сотовому телефону с </a:t>
            </a:r>
            <a:r>
              <a:rPr lang="ru-RU" dirty="0" smtClean="0"/>
              <a:t>друзьями</a:t>
            </a:r>
            <a:endParaRPr lang="ru-RU" dirty="0"/>
          </a:p>
          <a:p>
            <a:r>
              <a:rPr lang="ru-RU" dirty="0" smtClean="0"/>
              <a:t>Береги </a:t>
            </a:r>
            <a:r>
              <a:rPr lang="ru-RU" dirty="0"/>
              <a:t>свое здоровье, чтобы не покупать </a:t>
            </a:r>
            <a:r>
              <a:rPr lang="ru-RU" dirty="0" smtClean="0"/>
              <a:t>лекарства</a:t>
            </a:r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09" y="609600"/>
            <a:ext cx="1726307" cy="11249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021" y="4628269"/>
            <a:ext cx="2090026" cy="20232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844" y="1211861"/>
            <a:ext cx="1897455" cy="18974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842" y="3407327"/>
            <a:ext cx="2926144" cy="171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4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7.Доходы и расходы семьи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Купили телевизор </a:t>
            </a:r>
          </a:p>
          <a:p>
            <a:r>
              <a:rPr lang="ru-RU" dirty="0"/>
              <a:t>- Папа получил премию </a:t>
            </a:r>
          </a:p>
          <a:p>
            <a:r>
              <a:rPr lang="ru-RU" dirty="0"/>
              <a:t>- Бабушка заболела </a:t>
            </a:r>
          </a:p>
          <a:p>
            <a:r>
              <a:rPr lang="ru-RU" dirty="0"/>
              <a:t>- Выиграли приз </a:t>
            </a:r>
          </a:p>
          <a:p>
            <a:r>
              <a:rPr lang="ru-RU" dirty="0"/>
              <a:t>- Сестра потеряла кошелек </a:t>
            </a:r>
          </a:p>
          <a:p>
            <a:r>
              <a:rPr lang="ru-RU" dirty="0"/>
              <a:t>- Заплатили за квартиру </a:t>
            </a:r>
          </a:p>
          <a:p>
            <a:r>
              <a:rPr lang="ru-RU" dirty="0"/>
              <a:t>- Бабушка получила пенсию </a:t>
            </a:r>
          </a:p>
          <a:p>
            <a:r>
              <a:rPr lang="ru-RU" dirty="0"/>
              <a:t>- Купили куклу </a:t>
            </a:r>
          </a:p>
          <a:p>
            <a:r>
              <a:rPr lang="ru-RU" dirty="0"/>
              <a:t>- Брат порвал куртку </a:t>
            </a:r>
          </a:p>
          <a:p>
            <a:r>
              <a:rPr lang="ru-RU" dirty="0"/>
              <a:t>- Купили путевку на море 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1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515" y="4715359"/>
            <a:ext cx="3852480" cy="20097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7" y="1670586"/>
            <a:ext cx="4444657" cy="29631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4622" y="5051535"/>
            <a:ext cx="1839325" cy="98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63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934" y="196753"/>
            <a:ext cx="8733953" cy="22039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Спасибо за внимание!</a:t>
            </a:r>
            <a:br>
              <a:rPr lang="ru-RU" dirty="0" smtClean="0"/>
            </a:br>
            <a:r>
              <a:rPr lang="ru-RU" dirty="0" smtClean="0"/>
              <a:t>Желаем удачи и бережливости,</a:t>
            </a:r>
            <a:br>
              <a:rPr lang="ru-RU" dirty="0" smtClean="0"/>
            </a:br>
            <a:r>
              <a:rPr lang="ru-RU" dirty="0" smtClean="0"/>
              <a:t>финансовой независимости!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492" y="2859721"/>
            <a:ext cx="3604152" cy="358538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575" y="3500422"/>
            <a:ext cx="1876159" cy="10096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252" y="4147586"/>
            <a:ext cx="1876159" cy="10096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576" y="4414872"/>
            <a:ext cx="1876159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3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Использованная литература.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</a:t>
            </a:r>
            <a:r>
              <a:rPr lang="en-US" dirty="0" smtClean="0"/>
              <a:t>://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55058" y="1460089"/>
            <a:ext cx="70644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Используемая литература</a:t>
            </a:r>
          </a:p>
          <a:p>
            <a:r>
              <a:rPr lang="ru-RU" dirty="0"/>
              <a:t>1. Экономическое воспитание </a:t>
            </a:r>
            <a:r>
              <a:rPr lang="ru-RU" b="1" dirty="0"/>
              <a:t>дошкольников</a:t>
            </a:r>
            <a:r>
              <a:rPr lang="ru-RU" dirty="0"/>
              <a:t> : формирование предпосылок </a:t>
            </a:r>
            <a:r>
              <a:rPr lang="ru-RU" b="1" dirty="0"/>
              <a:t>финансовой грамотности</a:t>
            </a:r>
            <a:r>
              <a:rPr lang="ru-RU" dirty="0"/>
              <a:t> : примерная парциальная образовательная </a:t>
            </a:r>
            <a:r>
              <a:rPr lang="ru-RU" b="1" dirty="0"/>
              <a:t>программа дошкольного</a:t>
            </a:r>
            <a:r>
              <a:rPr lang="ru-RU" dirty="0"/>
              <a:t> образования для детей 5-7 лет / </a:t>
            </a:r>
            <a:r>
              <a:rPr lang="ru-RU" i="1" dirty="0"/>
              <a:t>«Банк России»</a:t>
            </a:r>
            <a:endParaRPr lang="ru-RU" dirty="0"/>
          </a:p>
          <a:p>
            <a:r>
              <a:rPr lang="ru-RU" dirty="0"/>
              <a:t>2. </a:t>
            </a:r>
            <a:r>
              <a:rPr lang="ru-RU" u="sng" dirty="0"/>
              <a:t>Тропинка в экономику </a:t>
            </a:r>
            <a:r>
              <a:rPr lang="ru-RU" dirty="0"/>
              <a:t>: </a:t>
            </a:r>
            <a:r>
              <a:rPr lang="ru-RU" b="1" dirty="0"/>
              <a:t>программа </a:t>
            </a:r>
            <a:r>
              <a:rPr lang="ru-RU" dirty="0"/>
              <a:t>: </a:t>
            </a:r>
            <a:r>
              <a:rPr lang="ru-RU" u="sng" dirty="0"/>
              <a:t>методические рекомендации </a:t>
            </a:r>
            <a:r>
              <a:rPr lang="ru-RU" dirty="0"/>
              <a:t>: конспекты занятий с детьми 5–7 лет / А. Д. Шатова. — М. : </a:t>
            </a:r>
            <a:r>
              <a:rPr lang="ru-RU" dirty="0" err="1"/>
              <a:t>Вентана</a:t>
            </a:r>
            <a:r>
              <a:rPr lang="ru-RU" dirty="0"/>
              <a:t>-Граф, 2015.</a:t>
            </a:r>
          </a:p>
          <a:p>
            <a:r>
              <a:rPr lang="ru-RU" dirty="0"/>
              <a:t>3. https://nsportal.ru/detskiy-sad/raznoe/2020/02/02/kartoteka-privetstviy-dlya-zanyatiy</a:t>
            </a:r>
          </a:p>
          <a:p>
            <a:r>
              <a:rPr lang="ru-RU" dirty="0"/>
              <a:t>4. https://triptonkosti.ru/4-kartinki/zadaniya-v-kartinkah-dlya-doshkolnikov-po-finansovoj-gramotnosti.html</a:t>
            </a:r>
          </a:p>
          <a:p>
            <a:r>
              <a:rPr lang="ru-RU" dirty="0"/>
              <a:t>5. https://learningapps.org/create?new=5&amp;from=pcghz5r9501#preview</a:t>
            </a:r>
          </a:p>
          <a:p>
            <a: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111111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329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289</TotalTime>
  <Words>387</Words>
  <Application>Microsoft Office PowerPoint</Application>
  <PresentationFormat>Широкоэкранный</PresentationFormat>
  <Paragraphs>127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Trebuchet MS</vt:lpstr>
      <vt:lpstr>Wingdings 3</vt:lpstr>
      <vt:lpstr>YS Text</vt:lpstr>
      <vt:lpstr>Аспект</vt:lpstr>
      <vt:lpstr>Викторина  «Будущий финансист»</vt:lpstr>
      <vt:lpstr>Оглавление </vt:lpstr>
      <vt:lpstr>Введение </vt:lpstr>
      <vt:lpstr>1.Разминка</vt:lpstr>
      <vt:lpstr>2.В какой из сказок говорится о деньгах,  золоте?  </vt:lpstr>
      <vt:lpstr>3.Угадай профессию по предметам</vt:lpstr>
      <vt:lpstr>4.Отдыхаем-денежки считаем</vt:lpstr>
      <vt:lpstr>5.Что можно купить за деньги?  Что нельзя купить за деньги?</vt:lpstr>
      <vt:lpstr>6.Экономим семейный бюджет</vt:lpstr>
      <vt:lpstr>7.Доходы и расходы семьи </vt:lpstr>
      <vt:lpstr> Спасибо за внимание! Желаем удачи и бережливости, финансовой независимости!</vt:lpstr>
      <vt:lpstr>Использованная литература.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 «Будущий финансист»</dc:title>
  <dc:creator>888</dc:creator>
  <cp:lastModifiedBy>888</cp:lastModifiedBy>
  <cp:revision>34</cp:revision>
  <dcterms:created xsi:type="dcterms:W3CDTF">2026-02-27T12:48:19Z</dcterms:created>
  <dcterms:modified xsi:type="dcterms:W3CDTF">2026-05-04T15:21:25Z</dcterms:modified>
</cp:coreProperties>
</file>