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4" r:id="rId4"/>
    <p:sldId id="258" r:id="rId5"/>
    <p:sldId id="261" r:id="rId6"/>
    <p:sldId id="262" r:id="rId7"/>
    <p:sldId id="259" r:id="rId8"/>
    <p:sldId id="260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76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6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70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9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4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9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5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923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0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4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6C335-50B6-4116-8587-C7C2E3C35D1B}" type="datetimeFigureOut">
              <a:rPr lang="ru-RU" smtClean="0"/>
              <a:t>19.05.2024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A4C4-2AC4-4B71-BC8D-0369D8092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40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820472" cy="2880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Кабардино-Балкарская Республика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«СОШ № 6 г. им. М. Ю. Лермонтова г. Баксан»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проекта по экологии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номинации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«Сценарий образовательного события»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Тематическое направление-природа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сказка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Сбережем планету вместе»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Авторы сценария: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 первой категории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Бесланеева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Севиль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Надировна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Абидокова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Мадина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Руслановна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7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07" y="-33888"/>
            <a:ext cx="9320707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Действие №8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Планета спасена.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Жители леса благодарят инопланетян.</a:t>
            </a:r>
            <a:endParaRPr lang="ru-RU" dirty="0"/>
          </a:p>
        </p:txBody>
      </p:sp>
      <p:pic>
        <p:nvPicPr>
          <p:cNvPr id="7170" name="Picture 2" descr="C:\Users\226\Pictures\экология\IMG-20210226-WA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5" y="1529368"/>
            <a:ext cx="8753721" cy="4923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2157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12" y="980728"/>
            <a:ext cx="7560839" cy="5451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467545" y="260768"/>
            <a:ext cx="80062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Действие №1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Появление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инопланетян на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планете Земля. Танец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4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65514" y="-15040"/>
            <a:ext cx="7382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Знакомство инопланетян с обитателями леса.</a:t>
            </a: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все здесь\Проектная деятельность по экологии в средней группе Экологическая сказка Спасем нашу планету\IMG-20210227-WA01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00458"/>
            <a:ext cx="4204692" cy="5606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226\Pictures\экология\IMG-20210227-WA00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489" y="1100458"/>
            <a:ext cx="4204693" cy="5606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242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4" y="1093212"/>
            <a:ext cx="4320480" cy="5430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81287" y="116631"/>
            <a:ext cx="77814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№2 </a:t>
            </a:r>
          </a:p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 доктора Айболита и его друзей с дубом в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сосновой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роще.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F:\все здесь\Проектная деятельность по экологии в средней группе Экологическая сказка Спасем нашу планету\IMG-20210227-WA00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431" y="1093212"/>
            <a:ext cx="4020093" cy="5360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005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23" y="188640"/>
            <a:ext cx="4803998" cy="6405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11560" y="709245"/>
            <a:ext cx="25375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Беда с ручейком.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3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07" y="0"/>
            <a:ext cx="9320707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7"/>
            <a:ext cx="4053800" cy="5405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932040" y="277846"/>
            <a:ext cx="37867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Действие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Зеленый патруль спешит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помощь к ручейку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F:\все здесь\Проектная деятельность по экологии в средней группе Экологическая сказка Спасем нашу планету\IMG-20210226-WA00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215" y="1844824"/>
            <a:ext cx="3528392" cy="4704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0925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7366718" cy="5525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940152" y="116632"/>
            <a:ext cx="3095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№5 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помощь пчелкам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719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" y="0"/>
            <a:ext cx="9131463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763184" cy="6350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652120" y="260648"/>
            <a:ext cx="3011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Действие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№6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Диалог с ромашкой.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все здесь\Проектная деятельность по экологии в средней группе Экологическая сказка Спасем нашу планету\IMG-20210226-WA01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708" y="1862336"/>
            <a:ext cx="3545904" cy="4727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479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07" y="-33888"/>
            <a:ext cx="9320707" cy="6858000"/>
          </a:xfrm>
        </p:spPr>
      </p:pic>
      <p:sp>
        <p:nvSpPr>
          <p:cNvPr id="3" name="TextBox 2"/>
          <p:cNvSpPr txBox="1"/>
          <p:nvPr/>
        </p:nvSpPr>
        <p:spPr>
          <a:xfrm>
            <a:off x="1259632" y="18766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Действие №7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Планета спасена.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Жители леса благодарят инопланетян.</a:t>
            </a:r>
            <a:endParaRPr lang="ru-RU" dirty="0"/>
          </a:p>
        </p:txBody>
      </p:sp>
      <p:pic>
        <p:nvPicPr>
          <p:cNvPr id="2050" name="Picture 2" descr="F:\все здесь\Проектная деятельность по экологии в средней группе Экологическая сказка Спасем нашу планету\IMG-20210227-WA00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245539" cy="5434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5709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12349</TotalTime>
  <Words>99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Кабардино-Балкарская Республика Муниципальное казенное общеобразовательное учреждение  «СОШ № 6 г. им. М. Ю. Лермонтова г. Баксан»  В рамках проекта по экологии в номинации «Сценарий образовательного события» Тематическое направление-природа Экологическая сказка  « Сбережем планету вместе»  Авторы сценария:  воспитатели первой категории  Бесланеева Севиль Надировна, Абидокова Мадина Руслановна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севиль мирзоева</dc:creator>
  <cp:lastModifiedBy>севиль мирзоева</cp:lastModifiedBy>
  <cp:revision>27</cp:revision>
  <dcterms:created xsi:type="dcterms:W3CDTF">2021-06-15T10:34:08Z</dcterms:created>
  <dcterms:modified xsi:type="dcterms:W3CDTF">2024-05-19T12:36:03Z</dcterms:modified>
</cp:coreProperties>
</file>