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9" r:id="rId3"/>
    <p:sldId id="263" r:id="rId4"/>
    <p:sldId id="264" r:id="rId5"/>
    <p:sldId id="262" r:id="rId6"/>
    <p:sldId id="265" r:id="rId7"/>
    <p:sldId id="266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2FC06-E737-47C9-8A7E-C6E4B490F0DD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3C2C2-F04A-4848-9912-D2DFB03256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42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3C2C2-F04A-4848-9912-D2DFB032569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239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8755AD-E38F-4163-B637-7C1EC7D3538C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13679FE-116D-49A2-AF93-1976F969D05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794519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Муниципальное дошкольное образовательное учреждение </a:t>
            </a:r>
            <a:r>
              <a:rPr lang="ru-RU" sz="16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детский сад</a:t>
            </a:r>
            <a:r>
              <a:rPr lang="ru-RU" sz="16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1600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№ 22 д.  </a:t>
            </a:r>
            <a:r>
              <a:rPr lang="ru-RU" sz="1600" dirty="0" err="1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Шохово</a:t>
            </a:r>
            <a:endParaRPr lang="ru-RU" sz="1600" dirty="0">
              <a:solidFill>
                <a:schemeClr val="tx1"/>
              </a:solidFill>
              <a:ea typeface="Calibri"/>
              <a:cs typeface="Times New Roman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924944"/>
            <a:ext cx="7632848" cy="252028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Тематическое планирование на день в старшей группе                                                                                                                                   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«Утренний, вечерний круг»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/>
                <a:ea typeface="Calibri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solidFill>
                  <a:schemeClr val="tx1"/>
                </a:solidFill>
                <a:effectLst/>
                <a:latin typeface="Times New Roman"/>
                <a:ea typeface="Calibri"/>
                <a:cs typeface="Times New Roman"/>
              </a:rPr>
              <a:t>« Что такое доброта? Доброта это тогда, когда….»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                                                                                                                                                     </a:t>
            </a:r>
            <a:r>
              <a:rPr lang="ru-RU" sz="1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                        Воспитатель: Панкова В.А.   </a:t>
            </a:r>
            <a:endParaRPr lang="ru-RU" sz="1600" dirty="0">
              <a:solidFill>
                <a:schemeClr val="tx1"/>
              </a:solidFill>
              <a:ea typeface="Calibri"/>
              <a:cs typeface="Times New Roman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1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2708920"/>
            <a:ext cx="7408333" cy="3450696"/>
          </a:xfrm>
        </p:spPr>
        <p:txBody>
          <a:bodyPr>
            <a:normAutofit fontScale="62500" lnSpcReduction="20000"/>
          </a:bodyPr>
          <a:lstStyle/>
          <a:p>
            <a:pPr algn="just">
              <a:spcAft>
                <a:spcPts val="0"/>
              </a:spcAft>
            </a:pP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Цель: 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1. Создание эмоционального настроя на весь день в детском коллективе;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Times New Roman"/>
              </a:rPr>
              <a:t>2.Установление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комфортного социально-психологического климата в детском коллективе с помощью общения друг с другом и общении со взрослыми; 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3.Научить осознавать и анализировать свои поступки и поступки сверстников;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4. </a:t>
            </a:r>
            <a:r>
              <a:rPr lang="ru-RU" sz="1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Создание положительного эмоционального фона,  атмосферы сотрудничества</a:t>
            </a:r>
            <a:r>
              <a:rPr lang="ru-RU" sz="1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 детском коллективе.</a:t>
            </a:r>
            <a:endParaRPr lang="ru-RU" sz="18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Задачи: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1.Сплочение детского коллектива в одну дружную команду;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2. Формирование умения у детей слушать и слышать друг друга;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3.Формирование уверенности в себе, при общении со сверстниками и взрослыми;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4. Обсуждение и обмен информацией о прошедших или предстоящих событиях;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5. Развитие умения выражать и высказывать свои чувства и переживания публично.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125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196752"/>
            <a:ext cx="8280920" cy="5184576"/>
          </a:xfrm>
        </p:spPr>
        <p:txBody>
          <a:bodyPr numCol="2">
            <a:noAutofit/>
          </a:bodyPr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Приветствие.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Обсуждение и выбор «Тема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дня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Дыхательная и пальчиковая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гимнастика,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физкульт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-минутка.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Подбор игр, художественной литературы, музыкальных произведений на выбранную тему.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Планирование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дел на день.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«Утреннего круга»: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5" name="Picture 2" descr="C:\Users\Gigabyte\Pictures\2021-04-21\3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410" y="3683594"/>
            <a:ext cx="3042046" cy="281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560" y="3683595"/>
            <a:ext cx="2736850" cy="2818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C:\Users\Gigabyte\Pictures\2021-04-21\3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83595"/>
            <a:ext cx="2502024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902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772816"/>
            <a:ext cx="7992887" cy="4824536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Вспомнить и обсудить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 детьми прошедший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день.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Обсудить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проблемные ситуации, если они возникли в течении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дня, выяснить причину возникновения данных ситуаций и возможные способы их решения или предотвращение их.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Развивающий диалог по теме дня. Высказывание детей о своих впечатлениях за день. 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02440"/>
          </a:xfrm>
        </p:spPr>
        <p:txBody>
          <a:bodyPr>
            <a:normAutofit/>
          </a:bodyPr>
          <a:lstStyle/>
          <a:p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1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«Вечернего круга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C:\Users\Gigabyte\Pictures\2021-04-21\4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563" y="3476086"/>
            <a:ext cx="2627784" cy="2877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Gigabyte\Pictures\2021-04-21\4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76086"/>
            <a:ext cx="2497027" cy="2877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Gigabyte\Pictures\2021-04-21\4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347" y="3476086"/>
            <a:ext cx="2788821" cy="2877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091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«Фото отчет дня.»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Gigabyte\Pictures\2021-04-21\3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00" y="1988840"/>
            <a:ext cx="1995686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Gigabyte\Pictures\2021-04-21\3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00" y="4221088"/>
            <a:ext cx="1995686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Gigabyte\Pictures\2021-04-21\3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187" y="1988840"/>
            <a:ext cx="2139702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Gigabyte\Pictures\2021-04-21\37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889" y="1988166"/>
            <a:ext cx="1923678" cy="263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Gigabyte\Pictures\2021-04-21\3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286" y="4614313"/>
            <a:ext cx="2654424" cy="195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Gigabyte\Pictures\2021-04-21\39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709" y="4620032"/>
            <a:ext cx="3839541" cy="19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Gigabyte\Pictures\2021-04-25\10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500" y="2021084"/>
            <a:ext cx="2571750" cy="260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93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igabyte\Pictures\2021-04-21\4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92" y="404664"/>
            <a:ext cx="164516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Gigabyte\Pictures\2021-04-21\4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92" y="2551940"/>
            <a:ext cx="2571750" cy="361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Gigabyte\Pictures\2021-04-21\4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2304256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Gigabyte\Pictures\2021-04-21\399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092" y="2565052"/>
            <a:ext cx="2865159" cy="360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Gigabyte\Pictures\2021-04-25\08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2547"/>
            <a:ext cx="228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Gigabyte\Pictures\2021-04-25\08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152953"/>
            <a:ext cx="2592288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Gigabyte\Pictures\2021-04-25\08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920" y="352081"/>
            <a:ext cx="2137544" cy="2800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568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</p:spPr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</a:rPr>
              <a:t>Спасибо за внимание!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7382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342</TotalTime>
  <Words>221</Words>
  <Application>Microsoft Office PowerPoint</Application>
  <PresentationFormat>Экран (4:3)</PresentationFormat>
  <Paragraphs>38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Волна</vt:lpstr>
      <vt:lpstr>Муниципальное дошкольное образовательное учреждение детский сад № 22 д.  Шохово</vt:lpstr>
      <vt:lpstr>Презентация PowerPoint</vt:lpstr>
      <vt:lpstr>Структура «Утреннего круга»:   </vt:lpstr>
      <vt:lpstr>Структура «Вечернего круга»:</vt:lpstr>
      <vt:lpstr>«Фото отчет дня.»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общеразвивающего типа  № 22 д.  Шохово</dc:title>
  <dc:creator>Gigabyte</dc:creator>
  <cp:lastModifiedBy>Gigabyte</cp:lastModifiedBy>
  <cp:revision>19</cp:revision>
  <dcterms:created xsi:type="dcterms:W3CDTF">2021-04-21T16:50:48Z</dcterms:created>
  <dcterms:modified xsi:type="dcterms:W3CDTF">2021-04-26T21:00:55Z</dcterms:modified>
</cp:coreProperties>
</file>