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64" r:id="rId2"/>
    <p:sldId id="265" r:id="rId3"/>
    <p:sldId id="266" r:id="rId4"/>
    <p:sldId id="268" r:id="rId5"/>
    <p:sldId id="269" r:id="rId6"/>
    <p:sldId id="270" r:id="rId7"/>
    <p:sldId id="256" r:id="rId8"/>
    <p:sldId id="257" r:id="rId9"/>
    <p:sldId id="259" r:id="rId10"/>
    <p:sldId id="260" r:id="rId11"/>
    <p:sldId id="261" r:id="rId12"/>
    <p:sldId id="262" r:id="rId13"/>
    <p:sldId id="258" r:id="rId14"/>
    <p:sldId id="263" r:id="rId15"/>
    <p:sldId id="279" r:id="rId16"/>
    <p:sldId id="280" r:id="rId17"/>
    <p:sldId id="271" r:id="rId18"/>
    <p:sldId id="281" r:id="rId19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4D6783-78A2-4795-8823-A405F7E955D5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94F931-AE43-4BA0-8268-CC72428B03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014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13" y="-39408"/>
            <a:ext cx="9305175" cy="68974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19672" y="3284984"/>
            <a:ext cx="65527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Проект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 тему:  «Достопримечательности   Самарской губернии»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91880" y="4293095"/>
            <a:ext cx="536365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Выполнила: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Подготовительная к школе группа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«Умка»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Руководители: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Дирвук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Т.С.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1560" y="908720"/>
            <a:ext cx="78488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Государственное бюджетное общеобразовательное учреждение Самарской области средняя общеобразовательная школа №1 «Образовательный центр»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п.г.т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Смышляевка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униципального района Волжский Самарской области Структурное подразделение 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«Детский сад 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Янтарик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96302" y="1899989"/>
            <a:ext cx="58073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96302" y="2950461"/>
            <a:ext cx="58073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51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2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15616" y="1340769"/>
            <a:ext cx="6696744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познакомить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некоторыми достопримечательностями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Самарской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Губернии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Задачи проекта: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бережное отношение к городу, его достопримечательностям, культурным ценностям;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Развивать связную речь, обогащать и активизировать словарь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Воспитать эмоционально - личностное отношение к родному городу. «Самара – мой город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!»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4. Проводить работу с родителями, привлекая их  к                     патриотическому воспитанию в семье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7643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27584" y="1412776"/>
            <a:ext cx="740697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Актуальность проекта.</a:t>
            </a: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каждого человека Родина начинается с того места, где он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родился и вырос.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Чтобы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гордиться своей малой Родиной, нужно узнать ее достопримечательности, памятники.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Ознакомление детей дошкольного возраста с городом, в котором они проживают, имеет большое значение в воспитание патриотических чувств, в развитии интеллектуального и творческого потенциала, в расширение кругозора.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16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453"/>
            <a:ext cx="9252012" cy="70294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71600" y="335846"/>
            <a:ext cx="741682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Проблема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знают название города, домашний адрес, c увлечением рассматривают фотографии о родном городе, делятся впечатлениями. Но, беседуя с ними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мы убедились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том, что у них отсутствуют знания об истории возникновения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Самарской губернии,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её символике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её достопримечательностях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Родители не рассказывают детям об истории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губернии,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не знакомят 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её достопримечательностями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рамках нравственно-патриотического воспитания дошкольников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нашей группе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разработана система проектов, способствующих формированию у детей представлений о родном городе.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Проект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направлен на патриотическое воспитание детей дошкольного возраста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Место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проведения: д/с «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Янтарик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Участники проекта: Воспитатели, дети, родители.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Возраст детей: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6-7лет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Сроки реализации: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долгосрочный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46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71600" y="908720"/>
            <a:ext cx="734481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Формы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работы с детьми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-беседы;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-выставки детских рисунков;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-интегрированные НОД;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выставки фоторабот, совместно подготовленных с родителями;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-рассматривание альбомов, плакатов, открыток;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-посещение памятных мест, экскурсии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-игра как основной вид деятельности детей;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рассматривание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фото архивов; интерактивные выставки;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-просмотр репродукций;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-посещение памятных мест с педагогами и родителями;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Методы и приемы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объяснительно – иллюстративные;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исследовательские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словесные;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демонстрационные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487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10140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55576" y="1124744"/>
            <a:ext cx="79208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Ожидаемый результат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-дети узнают историю своего родного города, познакомятся ближе с его архитектурой;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--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более уважительно будут относиться к жителям своего города, заботиться о природных и культурных ценностях;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-будут уважать традиции города.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Продукты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проекта.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      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Макеты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объектов 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        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Обеспечение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проектной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деятельности.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Практическая значимость: данная работа поможет воспитать чувство патриотизма, нравственных ценностей, любви к своей Родине и ее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историческому наследию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Реализуя данный проект, можно развивать представления детей о памятниках, истории их возникновения, значении их в жизни людей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9050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633670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938" y="0"/>
            <a:ext cx="9307938" cy="6858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92" y="1359260"/>
            <a:ext cx="3785339" cy="30963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988840"/>
            <a:ext cx="3312368" cy="3384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704692" y="4509120"/>
            <a:ext cx="389385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Музей Модерн 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95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612" y="1499798"/>
            <a:ext cx="3810000" cy="25412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65990" y="2456892"/>
            <a:ext cx="3528392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1691680" y="4725144"/>
            <a:ext cx="24082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Филармония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633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16014" y="1340768"/>
            <a:ext cx="3384375" cy="35283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504" y="1414056"/>
            <a:ext cx="3491456" cy="25999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2123728" y="4653136"/>
            <a:ext cx="23529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Стела Ладья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104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258" y="0"/>
            <a:ext cx="9165258" cy="704664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85" y="1268760"/>
            <a:ext cx="3744416" cy="36724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04046" y="1052737"/>
            <a:ext cx="2304256" cy="24482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96133" y="3374994"/>
            <a:ext cx="2160239" cy="22682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683568" y="4941168"/>
            <a:ext cx="51845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Часовня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Алексия,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митрополита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Московского </a:t>
            </a:r>
          </a:p>
        </p:txBody>
      </p:sp>
    </p:spTree>
    <p:extLst>
      <p:ext uri="{BB962C8B-B14F-4D97-AF65-F5344CB8AC3E}">
        <p14:creationId xmlns:p14="http://schemas.microsoft.com/office/powerpoint/2010/main" val="361205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99991" y="1052736"/>
            <a:ext cx="3096343" cy="33843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87268"/>
            <a:ext cx="2448272" cy="44019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3707904" y="4581129"/>
            <a:ext cx="496855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Музейно-выставочный центр «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Самара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космическая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157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236" y="1334375"/>
            <a:ext cx="3456384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44008" y="1622407"/>
            <a:ext cx="4104456" cy="35283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755576" y="4725144"/>
            <a:ext cx="44644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Самарский цирк имени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Олега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Попова.</a:t>
            </a:r>
          </a:p>
        </p:txBody>
      </p:sp>
    </p:spTree>
    <p:extLst>
      <p:ext uri="{BB962C8B-B14F-4D97-AF65-F5344CB8AC3E}">
        <p14:creationId xmlns:p14="http://schemas.microsoft.com/office/powerpoint/2010/main" val="403445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56792"/>
            <a:ext cx="2798440" cy="288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28084" y="1664804"/>
            <a:ext cx="2880320" cy="26642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971601" y="4653136"/>
            <a:ext cx="67687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1941-1945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Шоферам и машинам. </a:t>
            </a:r>
            <a:r>
              <a:rPr lang="ru-RU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Потомкам </a:t>
            </a:r>
            <a:r>
              <a:rPr lang="ru-RU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пример»</a:t>
            </a:r>
          </a:p>
        </p:txBody>
      </p:sp>
    </p:spTree>
    <p:extLst>
      <p:ext uri="{BB962C8B-B14F-4D97-AF65-F5344CB8AC3E}">
        <p14:creationId xmlns:p14="http://schemas.microsoft.com/office/powerpoint/2010/main" val="3459144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02582" y="951191"/>
            <a:ext cx="2371285" cy="27363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29" y="1179539"/>
            <a:ext cx="2808312" cy="30415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36646" y="3173488"/>
            <a:ext cx="2088232" cy="27512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323528" y="4549102"/>
            <a:ext cx="50273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Памятник 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«Детям  труженикам тыла»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875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2267744" y="1196752"/>
            <a:ext cx="38434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Выставка рисунков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15" t="190" r="4901" b="5109"/>
          <a:stretch/>
        </p:blipFill>
        <p:spPr>
          <a:xfrm>
            <a:off x="971600" y="1988839"/>
            <a:ext cx="2520280" cy="35283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27" b="16908"/>
          <a:stretch/>
        </p:blipFill>
        <p:spPr>
          <a:xfrm>
            <a:off x="3779912" y="1988839"/>
            <a:ext cx="3188924" cy="17641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004587"/>
            <a:ext cx="3140041" cy="17869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0442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99792" y="908720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Наш музей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276872"/>
            <a:ext cx="3384376" cy="32675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493495"/>
            <a:ext cx="3456384" cy="323164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3972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43608" y="1556791"/>
            <a:ext cx="69847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Результат: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Рост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познавательной активности детей повысился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Проводимая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работа помогла детям испытать любовь и привязанность к родному дому, семье, городу. Испытать гордость и уважение за свою нацию русскую культуру, язык, традиции, гордится своим народом, его достижениями,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бережно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относиться к ней.</a:t>
            </a:r>
          </a:p>
        </p:txBody>
      </p:sp>
    </p:spTree>
    <p:extLst>
      <p:ext uri="{BB962C8B-B14F-4D97-AF65-F5344CB8AC3E}">
        <p14:creationId xmlns:p14="http://schemas.microsoft.com/office/powerpoint/2010/main" val="222517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15616" y="2276872"/>
            <a:ext cx="70567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5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Спасибо</a:t>
            </a:r>
          </a:p>
          <a:p>
            <a:r>
              <a:rPr lang="ru-RU" sz="54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          за внимание. </a:t>
            </a:r>
            <a: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5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525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516</TotalTime>
  <Words>491</Words>
  <Application>Microsoft Office PowerPoint</Application>
  <PresentationFormat>Экран (4:3)</PresentationFormat>
  <Paragraphs>81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HP</cp:lastModifiedBy>
  <cp:revision>52</cp:revision>
  <cp:lastPrinted>2021-01-19T07:18:12Z</cp:lastPrinted>
  <dcterms:created xsi:type="dcterms:W3CDTF">2020-11-29T10:33:14Z</dcterms:created>
  <dcterms:modified xsi:type="dcterms:W3CDTF">2021-10-20T05:52:38Z</dcterms:modified>
</cp:coreProperties>
</file>